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indent="0" lvl="0" marL="0" marR="0" rtl="0" algn="l">
              <a:spcBef>
                <a:spcPts val="0"/>
              </a:spcBef>
              <a:defRPr b="0" i="0" sz="1100" u="none" cap="none" strike="noStrike">
                <a:solidFill>
                  <a:schemeClr val="dk1"/>
                </a:solidFill>
                <a:latin typeface="Arial"/>
                <a:ea typeface="Arial"/>
                <a:cs typeface="Arial"/>
                <a:sym typeface="Arial"/>
              </a:defRPr>
            </a:lvl1pPr>
            <a:lvl2pPr indent="0" lvl="1" marL="457200" marR="0" rtl="0" algn="l">
              <a:spcBef>
                <a:spcPts val="0"/>
              </a:spcBef>
              <a:defRPr b="0" i="0" sz="1100" u="none" cap="none" strike="noStrike">
                <a:solidFill>
                  <a:schemeClr val="dk1"/>
                </a:solidFill>
                <a:latin typeface="Arial"/>
                <a:ea typeface="Arial"/>
                <a:cs typeface="Arial"/>
                <a:sym typeface="Arial"/>
              </a:defRPr>
            </a:lvl2pPr>
            <a:lvl3pPr indent="0" lvl="2" marL="914400" marR="0" rtl="0" algn="l">
              <a:spcBef>
                <a:spcPts val="0"/>
              </a:spcBef>
              <a:defRPr b="0" i="0" sz="1100" u="none" cap="none" strike="noStrike">
                <a:solidFill>
                  <a:schemeClr val="dk1"/>
                </a:solidFill>
                <a:latin typeface="Arial"/>
                <a:ea typeface="Arial"/>
                <a:cs typeface="Arial"/>
                <a:sym typeface="Arial"/>
              </a:defRPr>
            </a:lvl3pPr>
            <a:lvl4pPr indent="0" lvl="3" marL="1371600" marR="0" rtl="0" algn="l">
              <a:spcBef>
                <a:spcPts val="0"/>
              </a:spcBef>
              <a:defRPr b="0" i="0" sz="1100" u="none" cap="none" strike="noStrike">
                <a:solidFill>
                  <a:schemeClr val="dk1"/>
                </a:solidFill>
                <a:latin typeface="Arial"/>
                <a:ea typeface="Arial"/>
                <a:cs typeface="Arial"/>
                <a:sym typeface="Arial"/>
              </a:defRPr>
            </a:lvl4pPr>
            <a:lvl5pPr indent="0" lvl="4" marL="1828800" marR="0" rtl="0" algn="l">
              <a:spcBef>
                <a:spcPts val="0"/>
              </a:spcBef>
              <a:defRPr b="0" i="0" sz="1100" u="none" cap="none" strike="noStrike">
                <a:solidFill>
                  <a:schemeClr val="dk1"/>
                </a:solidFill>
                <a:latin typeface="Arial"/>
                <a:ea typeface="Arial"/>
                <a:cs typeface="Arial"/>
                <a:sym typeface="Arial"/>
              </a:defRPr>
            </a:lvl5pPr>
            <a:lvl6pPr indent="0" lvl="5" marL="2286000" marR="0" rtl="0" algn="l">
              <a:spcBef>
                <a:spcPts val="0"/>
              </a:spcBef>
              <a:defRPr b="0" i="0" sz="1100" u="none" cap="none" strike="noStrike">
                <a:solidFill>
                  <a:schemeClr val="dk1"/>
                </a:solidFill>
                <a:latin typeface="Arial"/>
                <a:ea typeface="Arial"/>
                <a:cs typeface="Arial"/>
                <a:sym typeface="Arial"/>
              </a:defRPr>
            </a:lvl6pPr>
            <a:lvl7pPr indent="0" lvl="6" marL="2743200" marR="0" rtl="0" algn="l">
              <a:spcBef>
                <a:spcPts val="0"/>
              </a:spcBef>
              <a:defRPr b="0" i="0" sz="1100" u="none" cap="none" strike="noStrike">
                <a:solidFill>
                  <a:schemeClr val="dk1"/>
                </a:solidFill>
                <a:latin typeface="Arial"/>
                <a:ea typeface="Arial"/>
                <a:cs typeface="Arial"/>
                <a:sym typeface="Arial"/>
              </a:defRPr>
            </a:lvl7pPr>
            <a:lvl8pPr indent="0" lvl="7" marL="3200400" marR="0" rtl="0" algn="l">
              <a:spcBef>
                <a:spcPts val="0"/>
              </a:spcBef>
              <a:defRPr b="0" i="0" sz="1100" u="none" cap="none" strike="noStrike">
                <a:solidFill>
                  <a:schemeClr val="dk1"/>
                </a:solidFill>
                <a:latin typeface="Arial"/>
                <a:ea typeface="Arial"/>
                <a:cs typeface="Arial"/>
                <a:sym typeface="Arial"/>
              </a:defRPr>
            </a:lvl8pPr>
            <a:lvl9pPr indent="0" lvl="8" marL="3657600" marR="0" rtl="0" algn="l">
              <a:spcBef>
                <a:spcPts val="0"/>
              </a:spcBef>
              <a:defRPr b="0" i="0" sz="11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 name="Shape 50"/>
        <p:cNvGrpSpPr/>
        <p:nvPr/>
      </p:nvGrpSpPr>
      <p:grpSpPr>
        <a:xfrm>
          <a:off x="0" y="0"/>
          <a:ext cx="0" cy="0"/>
          <a:chOff x="0" y="0"/>
          <a:chExt cx="0" cy="0"/>
        </a:xfrm>
      </p:grpSpPr>
      <p:sp>
        <p:nvSpPr>
          <p:cNvPr id="51" name="Shape 5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52" name="Shape 52"/>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4" name="Shape 114"/>
        <p:cNvGrpSpPr/>
        <p:nvPr/>
      </p:nvGrpSpPr>
      <p:grpSpPr>
        <a:xfrm>
          <a:off x="0" y="0"/>
          <a:ext cx="0" cy="0"/>
          <a:chOff x="0" y="0"/>
          <a:chExt cx="0" cy="0"/>
        </a:xfrm>
      </p:grpSpPr>
      <p:sp>
        <p:nvSpPr>
          <p:cNvPr id="115" name="Shape 1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6" name="Shape 11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1" name="Shape 121"/>
        <p:cNvGrpSpPr/>
        <p:nvPr/>
      </p:nvGrpSpPr>
      <p:grpSpPr>
        <a:xfrm>
          <a:off x="0" y="0"/>
          <a:ext cx="0" cy="0"/>
          <a:chOff x="0" y="0"/>
          <a:chExt cx="0" cy="0"/>
        </a:xfrm>
      </p:grpSpPr>
      <p:sp>
        <p:nvSpPr>
          <p:cNvPr id="122" name="Shape 1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3" name="Shape 12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8" name="Shape 128"/>
        <p:cNvGrpSpPr/>
        <p:nvPr/>
      </p:nvGrpSpPr>
      <p:grpSpPr>
        <a:xfrm>
          <a:off x="0" y="0"/>
          <a:ext cx="0" cy="0"/>
          <a:chOff x="0" y="0"/>
          <a:chExt cx="0" cy="0"/>
        </a:xfrm>
      </p:grpSpPr>
      <p:sp>
        <p:nvSpPr>
          <p:cNvPr id="129" name="Shape 1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0" name="Shape 13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4" name="Shape 134"/>
        <p:cNvGrpSpPr/>
        <p:nvPr/>
      </p:nvGrpSpPr>
      <p:grpSpPr>
        <a:xfrm>
          <a:off x="0" y="0"/>
          <a:ext cx="0" cy="0"/>
          <a:chOff x="0" y="0"/>
          <a:chExt cx="0" cy="0"/>
        </a:xfrm>
      </p:grpSpPr>
      <p:sp>
        <p:nvSpPr>
          <p:cNvPr id="135" name="Shape 1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6" name="Shape 13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0" name="Shape 140"/>
        <p:cNvGrpSpPr/>
        <p:nvPr/>
      </p:nvGrpSpPr>
      <p:grpSpPr>
        <a:xfrm>
          <a:off x="0" y="0"/>
          <a:ext cx="0" cy="0"/>
          <a:chOff x="0" y="0"/>
          <a:chExt cx="0" cy="0"/>
        </a:xfrm>
      </p:grpSpPr>
      <p:sp>
        <p:nvSpPr>
          <p:cNvPr id="141" name="Shape 1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2" name="Shape 14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6" name="Shape 146"/>
        <p:cNvGrpSpPr/>
        <p:nvPr/>
      </p:nvGrpSpPr>
      <p:grpSpPr>
        <a:xfrm>
          <a:off x="0" y="0"/>
          <a:ext cx="0" cy="0"/>
          <a:chOff x="0" y="0"/>
          <a:chExt cx="0" cy="0"/>
        </a:xfrm>
      </p:grpSpPr>
      <p:sp>
        <p:nvSpPr>
          <p:cNvPr id="147" name="Shape 1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8" name="Shape 14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3" name="Shape 153"/>
        <p:cNvGrpSpPr/>
        <p:nvPr/>
      </p:nvGrpSpPr>
      <p:grpSpPr>
        <a:xfrm>
          <a:off x="0" y="0"/>
          <a:ext cx="0" cy="0"/>
          <a:chOff x="0" y="0"/>
          <a:chExt cx="0" cy="0"/>
        </a:xfrm>
      </p:grpSpPr>
      <p:sp>
        <p:nvSpPr>
          <p:cNvPr id="154" name="Shape 1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5" name="Shape 15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9" name="Shape 159"/>
        <p:cNvGrpSpPr/>
        <p:nvPr/>
      </p:nvGrpSpPr>
      <p:grpSpPr>
        <a:xfrm>
          <a:off x="0" y="0"/>
          <a:ext cx="0" cy="0"/>
          <a:chOff x="0" y="0"/>
          <a:chExt cx="0" cy="0"/>
        </a:xfrm>
      </p:grpSpPr>
      <p:sp>
        <p:nvSpPr>
          <p:cNvPr id="160" name="Shape 1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1" name="Shape 16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6" name="Shape 166"/>
        <p:cNvGrpSpPr/>
        <p:nvPr/>
      </p:nvGrpSpPr>
      <p:grpSpPr>
        <a:xfrm>
          <a:off x="0" y="0"/>
          <a:ext cx="0" cy="0"/>
          <a:chOff x="0" y="0"/>
          <a:chExt cx="0" cy="0"/>
        </a:xfrm>
      </p:grpSpPr>
      <p:sp>
        <p:nvSpPr>
          <p:cNvPr id="167" name="Shape 16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8" name="Shape 16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4" name="Shape 174"/>
        <p:cNvGrpSpPr/>
        <p:nvPr/>
      </p:nvGrpSpPr>
      <p:grpSpPr>
        <a:xfrm>
          <a:off x="0" y="0"/>
          <a:ext cx="0" cy="0"/>
          <a:chOff x="0" y="0"/>
          <a:chExt cx="0" cy="0"/>
        </a:xfrm>
      </p:grpSpPr>
      <p:sp>
        <p:nvSpPr>
          <p:cNvPr id="175" name="Shape 1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6" name="Shape 17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 name="Shape 56"/>
        <p:cNvGrpSpPr/>
        <p:nvPr/>
      </p:nvGrpSpPr>
      <p:grpSpPr>
        <a:xfrm>
          <a:off x="0" y="0"/>
          <a:ext cx="0" cy="0"/>
          <a:chOff x="0" y="0"/>
          <a:chExt cx="0" cy="0"/>
        </a:xfrm>
      </p:grpSpPr>
      <p:sp>
        <p:nvSpPr>
          <p:cNvPr id="57" name="Shape 5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58" name="Shape 58"/>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2" name="Shape 182"/>
        <p:cNvGrpSpPr/>
        <p:nvPr/>
      </p:nvGrpSpPr>
      <p:grpSpPr>
        <a:xfrm>
          <a:off x="0" y="0"/>
          <a:ext cx="0" cy="0"/>
          <a:chOff x="0" y="0"/>
          <a:chExt cx="0" cy="0"/>
        </a:xfrm>
      </p:grpSpPr>
      <p:sp>
        <p:nvSpPr>
          <p:cNvPr id="183" name="Shape 1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4" name="Shape 18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9" name="Shape 189"/>
        <p:cNvGrpSpPr/>
        <p:nvPr/>
      </p:nvGrpSpPr>
      <p:grpSpPr>
        <a:xfrm>
          <a:off x="0" y="0"/>
          <a:ext cx="0" cy="0"/>
          <a:chOff x="0" y="0"/>
          <a:chExt cx="0" cy="0"/>
        </a:xfrm>
      </p:grpSpPr>
      <p:sp>
        <p:nvSpPr>
          <p:cNvPr id="190" name="Shape 1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1" name="Shape 19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3" name="Shape 203"/>
        <p:cNvGrpSpPr/>
        <p:nvPr/>
      </p:nvGrpSpPr>
      <p:grpSpPr>
        <a:xfrm>
          <a:off x="0" y="0"/>
          <a:ext cx="0" cy="0"/>
          <a:chOff x="0" y="0"/>
          <a:chExt cx="0" cy="0"/>
        </a:xfrm>
      </p:grpSpPr>
      <p:sp>
        <p:nvSpPr>
          <p:cNvPr id="204" name="Shape 2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5" name="Shape 20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6" name="Shape 216"/>
        <p:cNvGrpSpPr/>
        <p:nvPr/>
      </p:nvGrpSpPr>
      <p:grpSpPr>
        <a:xfrm>
          <a:off x="0" y="0"/>
          <a:ext cx="0" cy="0"/>
          <a:chOff x="0" y="0"/>
          <a:chExt cx="0" cy="0"/>
        </a:xfrm>
      </p:grpSpPr>
      <p:sp>
        <p:nvSpPr>
          <p:cNvPr id="217" name="Shape 21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8" name="Shape 21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3" name="Shape 223"/>
        <p:cNvGrpSpPr/>
        <p:nvPr/>
      </p:nvGrpSpPr>
      <p:grpSpPr>
        <a:xfrm>
          <a:off x="0" y="0"/>
          <a:ext cx="0" cy="0"/>
          <a:chOff x="0" y="0"/>
          <a:chExt cx="0" cy="0"/>
        </a:xfrm>
      </p:grpSpPr>
      <p:sp>
        <p:nvSpPr>
          <p:cNvPr id="224" name="Shape 2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5" name="Shape 22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1" name="Shape 231"/>
        <p:cNvGrpSpPr/>
        <p:nvPr/>
      </p:nvGrpSpPr>
      <p:grpSpPr>
        <a:xfrm>
          <a:off x="0" y="0"/>
          <a:ext cx="0" cy="0"/>
          <a:chOff x="0" y="0"/>
          <a:chExt cx="0" cy="0"/>
        </a:xfrm>
      </p:grpSpPr>
      <p:sp>
        <p:nvSpPr>
          <p:cNvPr id="232" name="Shape 2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3" name="Shape 23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8" name="Shape 238"/>
        <p:cNvGrpSpPr/>
        <p:nvPr/>
      </p:nvGrpSpPr>
      <p:grpSpPr>
        <a:xfrm>
          <a:off x="0" y="0"/>
          <a:ext cx="0" cy="0"/>
          <a:chOff x="0" y="0"/>
          <a:chExt cx="0" cy="0"/>
        </a:xfrm>
      </p:grpSpPr>
      <p:sp>
        <p:nvSpPr>
          <p:cNvPr id="239" name="Shape 2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0" name="Shape 24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9" name="Shape 249"/>
        <p:cNvGrpSpPr/>
        <p:nvPr/>
      </p:nvGrpSpPr>
      <p:grpSpPr>
        <a:xfrm>
          <a:off x="0" y="0"/>
          <a:ext cx="0" cy="0"/>
          <a:chOff x="0" y="0"/>
          <a:chExt cx="0" cy="0"/>
        </a:xfrm>
      </p:grpSpPr>
      <p:sp>
        <p:nvSpPr>
          <p:cNvPr id="250" name="Shape 2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1" name="Shape 25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8" name="Shape 258"/>
        <p:cNvGrpSpPr/>
        <p:nvPr/>
      </p:nvGrpSpPr>
      <p:grpSpPr>
        <a:xfrm>
          <a:off x="0" y="0"/>
          <a:ext cx="0" cy="0"/>
          <a:chOff x="0" y="0"/>
          <a:chExt cx="0" cy="0"/>
        </a:xfrm>
      </p:grpSpPr>
      <p:sp>
        <p:nvSpPr>
          <p:cNvPr id="259" name="Shape 2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0" name="Shape 26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8" name="Shape 268"/>
        <p:cNvGrpSpPr/>
        <p:nvPr/>
      </p:nvGrpSpPr>
      <p:grpSpPr>
        <a:xfrm>
          <a:off x="0" y="0"/>
          <a:ext cx="0" cy="0"/>
          <a:chOff x="0" y="0"/>
          <a:chExt cx="0" cy="0"/>
        </a:xfrm>
      </p:grpSpPr>
      <p:sp>
        <p:nvSpPr>
          <p:cNvPr id="269" name="Shape 2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0" name="Shape 27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2" name="Shape 62"/>
        <p:cNvGrpSpPr/>
        <p:nvPr/>
      </p:nvGrpSpPr>
      <p:grpSpPr>
        <a:xfrm>
          <a:off x="0" y="0"/>
          <a:ext cx="0" cy="0"/>
          <a:chOff x="0" y="0"/>
          <a:chExt cx="0" cy="0"/>
        </a:xfrm>
      </p:grpSpPr>
      <p:sp>
        <p:nvSpPr>
          <p:cNvPr id="63" name="Shape 63"/>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64" name="Shape 64"/>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8" name="Shape 68"/>
        <p:cNvGrpSpPr/>
        <p:nvPr/>
      </p:nvGrpSpPr>
      <p:grpSpPr>
        <a:xfrm>
          <a:off x="0" y="0"/>
          <a:ext cx="0" cy="0"/>
          <a:chOff x="0" y="0"/>
          <a:chExt cx="0" cy="0"/>
        </a:xfrm>
      </p:grpSpPr>
      <p:sp>
        <p:nvSpPr>
          <p:cNvPr id="69" name="Shape 69"/>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0" name="Shape 70"/>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9" name="Shape 79"/>
        <p:cNvGrpSpPr/>
        <p:nvPr/>
      </p:nvGrpSpPr>
      <p:grpSpPr>
        <a:xfrm>
          <a:off x="0" y="0"/>
          <a:ext cx="0" cy="0"/>
          <a:chOff x="0" y="0"/>
          <a:chExt cx="0" cy="0"/>
        </a:xfrm>
      </p:grpSpPr>
      <p:sp>
        <p:nvSpPr>
          <p:cNvPr id="80" name="Shape 8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81" name="Shape 81"/>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9" name="Shape 89"/>
        <p:cNvGrpSpPr/>
        <p:nvPr/>
      </p:nvGrpSpPr>
      <p:grpSpPr>
        <a:xfrm>
          <a:off x="0" y="0"/>
          <a:ext cx="0" cy="0"/>
          <a:chOff x="0" y="0"/>
          <a:chExt cx="0" cy="0"/>
        </a:xfrm>
      </p:grpSpPr>
      <p:sp>
        <p:nvSpPr>
          <p:cNvPr id="90" name="Shape 9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91" name="Shape 91"/>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7" name="Shape 97"/>
        <p:cNvGrpSpPr/>
        <p:nvPr/>
      </p:nvGrpSpPr>
      <p:grpSpPr>
        <a:xfrm>
          <a:off x="0" y="0"/>
          <a:ext cx="0" cy="0"/>
          <a:chOff x="0" y="0"/>
          <a:chExt cx="0" cy="0"/>
        </a:xfrm>
      </p:grpSpPr>
      <p:sp>
        <p:nvSpPr>
          <p:cNvPr id="98" name="Shape 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9" name="Shape 9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2" name="Shape 102"/>
        <p:cNvGrpSpPr/>
        <p:nvPr/>
      </p:nvGrpSpPr>
      <p:grpSpPr>
        <a:xfrm>
          <a:off x="0" y="0"/>
          <a:ext cx="0" cy="0"/>
          <a:chOff x="0" y="0"/>
          <a:chExt cx="0" cy="0"/>
        </a:xfrm>
      </p:grpSpPr>
      <p:sp>
        <p:nvSpPr>
          <p:cNvPr id="103" name="Shape 10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4" name="Shape 10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8" name="Shape 108"/>
        <p:cNvGrpSpPr/>
        <p:nvPr/>
      </p:nvGrpSpPr>
      <p:grpSpPr>
        <a:xfrm>
          <a:off x="0" y="0"/>
          <a:ext cx="0" cy="0"/>
          <a:chOff x="0" y="0"/>
          <a:chExt cx="0" cy="0"/>
        </a:xfrm>
      </p:grpSpPr>
      <p:sp>
        <p:nvSpPr>
          <p:cNvPr id="109" name="Shape 10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0" name="Shape 11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599" cy="2052599"/>
          </a:xfrm>
          <a:prstGeom prst="rect">
            <a:avLst/>
          </a:prstGeom>
          <a:noFill/>
          <a:ln>
            <a:noFill/>
          </a:ln>
        </p:spPr>
        <p:txBody>
          <a:bodyPr anchorCtr="0" anchor="b" bIns="91425" lIns="91425" rIns="91425" tIns="91425"/>
          <a:lstStyle>
            <a:lvl1pPr indent="0" lvl="0" marL="0" marR="0" rtl="0" algn="ctr">
              <a:lnSpc>
                <a:spcPct val="100000"/>
              </a:lnSpc>
              <a:spcBef>
                <a:spcPts val="0"/>
              </a:spcBef>
              <a:spcAft>
                <a:spcPts val="0"/>
              </a:spcAft>
              <a:buClr>
                <a:schemeClr val="dk1"/>
              </a:buClr>
              <a:buFont typeface="Arial"/>
              <a:buNone/>
              <a:defRPr b="0" i="0" sz="5200" u="none" cap="none" strike="noStrike">
                <a:solidFill>
                  <a:schemeClr val="dk1"/>
                </a:solidFill>
                <a:latin typeface="Arial"/>
                <a:ea typeface="Arial"/>
                <a:cs typeface="Arial"/>
                <a:sym typeface="Arial"/>
              </a:defRPr>
            </a:lvl1pPr>
            <a:lvl2pPr indent="0" lvl="1" marL="0" marR="0" rtl="0" algn="ctr">
              <a:spcBef>
                <a:spcPts val="0"/>
              </a:spcBef>
              <a:buClr>
                <a:schemeClr val="dk1"/>
              </a:buClr>
              <a:buFont typeface="Arial"/>
              <a:buNone/>
              <a:defRPr b="0" i="0" sz="5200" u="none" cap="none" strike="noStrike">
                <a:solidFill>
                  <a:schemeClr val="dk1"/>
                </a:solidFill>
              </a:defRPr>
            </a:lvl2pPr>
            <a:lvl3pPr indent="0" lvl="2" marL="0" marR="0" rtl="0" algn="ctr">
              <a:spcBef>
                <a:spcPts val="0"/>
              </a:spcBef>
              <a:buClr>
                <a:schemeClr val="dk1"/>
              </a:buClr>
              <a:buFont typeface="Arial"/>
              <a:buNone/>
              <a:defRPr b="0" i="0" sz="5200" u="none" cap="none" strike="noStrike">
                <a:solidFill>
                  <a:schemeClr val="dk1"/>
                </a:solidFill>
              </a:defRPr>
            </a:lvl3pPr>
            <a:lvl4pPr indent="0" lvl="3" marL="0" marR="0" rtl="0" algn="ctr">
              <a:spcBef>
                <a:spcPts val="0"/>
              </a:spcBef>
              <a:buClr>
                <a:schemeClr val="dk1"/>
              </a:buClr>
              <a:buFont typeface="Arial"/>
              <a:buNone/>
              <a:defRPr b="0" i="0" sz="5200" u="none" cap="none" strike="noStrike">
                <a:solidFill>
                  <a:schemeClr val="dk1"/>
                </a:solidFill>
              </a:defRPr>
            </a:lvl4pPr>
            <a:lvl5pPr indent="0" lvl="4" marL="0" marR="0" rtl="0" algn="ctr">
              <a:spcBef>
                <a:spcPts val="0"/>
              </a:spcBef>
              <a:buClr>
                <a:schemeClr val="dk1"/>
              </a:buClr>
              <a:buFont typeface="Arial"/>
              <a:buNone/>
              <a:defRPr b="0" i="0" sz="5200" u="none" cap="none" strike="noStrike">
                <a:solidFill>
                  <a:schemeClr val="dk1"/>
                </a:solidFill>
              </a:defRPr>
            </a:lvl5pPr>
            <a:lvl6pPr indent="0" lvl="5" marL="0" marR="0" rtl="0" algn="ctr">
              <a:spcBef>
                <a:spcPts val="0"/>
              </a:spcBef>
              <a:buClr>
                <a:schemeClr val="dk1"/>
              </a:buClr>
              <a:buFont typeface="Arial"/>
              <a:buNone/>
              <a:defRPr b="0" i="0" sz="5200" u="none" cap="none" strike="noStrike">
                <a:solidFill>
                  <a:schemeClr val="dk1"/>
                </a:solidFill>
              </a:defRPr>
            </a:lvl6pPr>
            <a:lvl7pPr indent="0" lvl="6" marL="0" marR="0" rtl="0" algn="ctr">
              <a:spcBef>
                <a:spcPts val="0"/>
              </a:spcBef>
              <a:buClr>
                <a:schemeClr val="dk1"/>
              </a:buClr>
              <a:buFont typeface="Arial"/>
              <a:buNone/>
              <a:defRPr b="0" i="0" sz="5200" u="none" cap="none" strike="noStrike">
                <a:solidFill>
                  <a:schemeClr val="dk1"/>
                </a:solidFill>
              </a:defRPr>
            </a:lvl7pPr>
            <a:lvl8pPr indent="0" lvl="7" marL="0" marR="0" rtl="0" algn="ctr">
              <a:spcBef>
                <a:spcPts val="0"/>
              </a:spcBef>
              <a:buClr>
                <a:schemeClr val="dk1"/>
              </a:buClr>
              <a:buFont typeface="Arial"/>
              <a:buNone/>
              <a:defRPr b="0" i="0" sz="5200" u="none" cap="none" strike="noStrike">
                <a:solidFill>
                  <a:schemeClr val="dk1"/>
                </a:solidFill>
              </a:defRPr>
            </a:lvl8pPr>
            <a:lvl9pPr indent="0" lvl="8" marL="0" marR="0" rtl="0" algn="ctr">
              <a:spcBef>
                <a:spcPts val="0"/>
              </a:spcBef>
              <a:buClr>
                <a:schemeClr val="dk1"/>
              </a:buClr>
              <a:buFont typeface="Arial"/>
              <a:buNone/>
              <a:defRPr b="0" i="0" sz="5200" u="none" cap="none" strike="noStrike">
                <a:solidFill>
                  <a:schemeClr val="dk1"/>
                </a:solidFill>
              </a:defRPr>
            </a:lvl9pPr>
          </a:lstStyle>
          <a:p/>
        </p:txBody>
      </p:sp>
      <p:sp>
        <p:nvSpPr>
          <p:cNvPr id="11" name="Shape 11"/>
          <p:cNvSpPr txBox="1"/>
          <p:nvPr>
            <p:ph idx="1" type="subTitle"/>
          </p:nvPr>
        </p:nvSpPr>
        <p:spPr>
          <a:xfrm>
            <a:off x="311700" y="2834125"/>
            <a:ext cx="8520599" cy="792600"/>
          </a:xfrm>
          <a:prstGeom prst="rect">
            <a:avLst/>
          </a:prstGeom>
          <a:noFill/>
          <a:ln>
            <a:noFill/>
          </a:ln>
        </p:spPr>
        <p:txBody>
          <a:bodyPr anchorCtr="0" anchor="t" bIns="91425" lIns="91425" rIns="91425" tIns="91425"/>
          <a:lstStyle>
            <a:lvl1pPr indent="0" lvl="0" marL="0" marR="0" rtl="0" algn="ctr">
              <a:lnSpc>
                <a:spcPct val="100000"/>
              </a:lnSpc>
              <a:spcBef>
                <a:spcPts val="0"/>
              </a:spcBef>
              <a:spcAft>
                <a:spcPts val="0"/>
              </a:spcAft>
              <a:buClr>
                <a:schemeClr val="dk2"/>
              </a:buClr>
              <a:buFont typeface="Arial"/>
              <a:buNone/>
              <a:defRPr b="0" i="0" sz="2800" u="none" cap="none" strike="noStrike">
                <a:solidFill>
                  <a:schemeClr val="dk2"/>
                </a:solidFill>
                <a:latin typeface="Arial"/>
                <a:ea typeface="Arial"/>
                <a:cs typeface="Arial"/>
                <a:sym typeface="Arial"/>
              </a:defRPr>
            </a:lvl1pPr>
            <a:lvl2pPr indent="0" lvl="1" marL="0" marR="0" rtl="0" algn="ctr">
              <a:lnSpc>
                <a:spcPct val="100000"/>
              </a:lnSpc>
              <a:spcBef>
                <a:spcPts val="0"/>
              </a:spcBef>
              <a:spcAft>
                <a:spcPts val="0"/>
              </a:spcAft>
              <a:buClr>
                <a:schemeClr val="dk2"/>
              </a:buClr>
              <a:buFont typeface="Arial"/>
              <a:buNone/>
              <a:defRPr b="0" i="0" sz="2800" u="none" cap="none" strike="noStrike">
                <a:solidFill>
                  <a:schemeClr val="dk2"/>
                </a:solidFill>
                <a:latin typeface="Arial"/>
                <a:ea typeface="Arial"/>
                <a:cs typeface="Arial"/>
                <a:sym typeface="Arial"/>
              </a:defRPr>
            </a:lvl2pPr>
            <a:lvl3pPr indent="0" lvl="2" marL="0" marR="0" rtl="0" algn="ctr">
              <a:lnSpc>
                <a:spcPct val="100000"/>
              </a:lnSpc>
              <a:spcBef>
                <a:spcPts val="0"/>
              </a:spcBef>
              <a:spcAft>
                <a:spcPts val="0"/>
              </a:spcAft>
              <a:buClr>
                <a:schemeClr val="dk2"/>
              </a:buClr>
              <a:buFont typeface="Arial"/>
              <a:buNone/>
              <a:defRPr b="0" i="0" sz="2800" u="none" cap="none" strike="noStrike">
                <a:solidFill>
                  <a:schemeClr val="dk2"/>
                </a:solidFill>
                <a:latin typeface="Arial"/>
                <a:ea typeface="Arial"/>
                <a:cs typeface="Arial"/>
                <a:sym typeface="Arial"/>
              </a:defRPr>
            </a:lvl3pPr>
            <a:lvl4pPr indent="0" lvl="3" marL="0" marR="0" rtl="0" algn="ctr">
              <a:lnSpc>
                <a:spcPct val="100000"/>
              </a:lnSpc>
              <a:spcBef>
                <a:spcPts val="0"/>
              </a:spcBef>
              <a:spcAft>
                <a:spcPts val="0"/>
              </a:spcAft>
              <a:buClr>
                <a:schemeClr val="dk2"/>
              </a:buClr>
              <a:buFont typeface="Arial"/>
              <a:buNone/>
              <a:defRPr b="0" i="0" sz="2800" u="none" cap="none" strike="noStrike">
                <a:solidFill>
                  <a:schemeClr val="dk2"/>
                </a:solidFill>
                <a:latin typeface="Arial"/>
                <a:ea typeface="Arial"/>
                <a:cs typeface="Arial"/>
                <a:sym typeface="Arial"/>
              </a:defRPr>
            </a:lvl4pPr>
            <a:lvl5pPr indent="0" lvl="4" marL="0" marR="0" rtl="0" algn="ctr">
              <a:lnSpc>
                <a:spcPct val="100000"/>
              </a:lnSpc>
              <a:spcBef>
                <a:spcPts val="0"/>
              </a:spcBef>
              <a:spcAft>
                <a:spcPts val="0"/>
              </a:spcAft>
              <a:buClr>
                <a:schemeClr val="dk2"/>
              </a:buClr>
              <a:buFont typeface="Arial"/>
              <a:buNone/>
              <a:defRPr b="0" i="0" sz="2800" u="none" cap="none" strike="noStrike">
                <a:solidFill>
                  <a:schemeClr val="dk2"/>
                </a:solidFill>
                <a:latin typeface="Arial"/>
                <a:ea typeface="Arial"/>
                <a:cs typeface="Arial"/>
                <a:sym typeface="Arial"/>
              </a:defRPr>
            </a:lvl5pPr>
            <a:lvl6pPr indent="0" lvl="5" marL="0" marR="0" rtl="0" algn="ctr">
              <a:lnSpc>
                <a:spcPct val="100000"/>
              </a:lnSpc>
              <a:spcBef>
                <a:spcPts val="0"/>
              </a:spcBef>
              <a:spcAft>
                <a:spcPts val="0"/>
              </a:spcAft>
              <a:buClr>
                <a:schemeClr val="dk2"/>
              </a:buClr>
              <a:buFont typeface="Arial"/>
              <a:buNone/>
              <a:defRPr b="0" i="0" sz="2800" u="none" cap="none" strike="noStrike">
                <a:solidFill>
                  <a:schemeClr val="dk2"/>
                </a:solidFill>
                <a:latin typeface="Arial"/>
                <a:ea typeface="Arial"/>
                <a:cs typeface="Arial"/>
                <a:sym typeface="Arial"/>
              </a:defRPr>
            </a:lvl6pPr>
            <a:lvl7pPr indent="0" lvl="6" marL="0" marR="0" rtl="0" algn="ctr">
              <a:lnSpc>
                <a:spcPct val="100000"/>
              </a:lnSpc>
              <a:spcBef>
                <a:spcPts val="0"/>
              </a:spcBef>
              <a:spcAft>
                <a:spcPts val="0"/>
              </a:spcAft>
              <a:buClr>
                <a:schemeClr val="dk2"/>
              </a:buClr>
              <a:buFont typeface="Arial"/>
              <a:buNone/>
              <a:defRPr b="0" i="0" sz="2800" u="none" cap="none" strike="noStrike">
                <a:solidFill>
                  <a:schemeClr val="dk2"/>
                </a:solidFill>
                <a:latin typeface="Arial"/>
                <a:ea typeface="Arial"/>
                <a:cs typeface="Arial"/>
                <a:sym typeface="Arial"/>
              </a:defRPr>
            </a:lvl7pPr>
            <a:lvl8pPr indent="0" lvl="7" marL="0" marR="0" rtl="0" algn="ctr">
              <a:lnSpc>
                <a:spcPct val="100000"/>
              </a:lnSpc>
              <a:spcBef>
                <a:spcPts val="0"/>
              </a:spcBef>
              <a:spcAft>
                <a:spcPts val="0"/>
              </a:spcAft>
              <a:buClr>
                <a:schemeClr val="dk2"/>
              </a:buClr>
              <a:buFont typeface="Arial"/>
              <a:buNone/>
              <a:defRPr b="0" i="0" sz="2800" u="none" cap="none" strike="noStrike">
                <a:solidFill>
                  <a:schemeClr val="dk2"/>
                </a:solidFill>
                <a:latin typeface="Arial"/>
                <a:ea typeface="Arial"/>
                <a:cs typeface="Arial"/>
                <a:sym typeface="Arial"/>
              </a:defRPr>
            </a:lvl8pPr>
            <a:lvl9pPr indent="0" lvl="8" marL="0" marR="0" rtl="0" algn="ctr">
              <a:lnSpc>
                <a:spcPct val="100000"/>
              </a:lnSpc>
              <a:spcBef>
                <a:spcPts val="0"/>
              </a:spcBef>
              <a:spcAft>
                <a:spcPts val="0"/>
              </a:spcAft>
              <a:buClr>
                <a:schemeClr val="dk2"/>
              </a:buClr>
              <a:buFont typeface="Arial"/>
              <a:buNone/>
              <a:defRPr b="0" i="0" sz="2800" u="none" cap="none" strike="noStrike">
                <a:solidFill>
                  <a:schemeClr val="dk2"/>
                </a:solidFill>
                <a:latin typeface="Arial"/>
                <a:ea typeface="Arial"/>
                <a:cs typeface="Arial"/>
                <a:sym typeface="Arial"/>
              </a:defRPr>
            </a:lvl9pPr>
          </a:lstStyle>
          <a:p/>
        </p:txBody>
      </p:sp>
      <p:sp>
        <p:nvSpPr>
          <p:cNvPr id="12" name="Shape 12"/>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599" cy="1963500"/>
          </a:xfrm>
          <a:prstGeom prst="rect">
            <a:avLst/>
          </a:prstGeom>
          <a:noFill/>
          <a:ln>
            <a:noFill/>
          </a:ln>
        </p:spPr>
        <p:txBody>
          <a:bodyPr anchorCtr="0" anchor="b" bIns="91425" lIns="91425" rIns="91425" tIns="91425"/>
          <a:lstStyle>
            <a:lvl1pPr lvl="0" rtl="0" algn="ctr">
              <a:spcBef>
                <a:spcPts val="0"/>
              </a:spcBef>
              <a:defRPr sz="12000"/>
            </a:lvl1pPr>
            <a:lvl2pPr lvl="1" rtl="0" algn="ctr">
              <a:spcBef>
                <a:spcPts val="0"/>
              </a:spcBef>
              <a:defRPr sz="12000"/>
            </a:lvl2pPr>
            <a:lvl3pPr lvl="2" rtl="0" algn="ctr">
              <a:spcBef>
                <a:spcPts val="0"/>
              </a:spcBef>
              <a:defRPr sz="12000"/>
            </a:lvl3pPr>
            <a:lvl4pPr lvl="3" rtl="0" algn="ctr">
              <a:spcBef>
                <a:spcPts val="0"/>
              </a:spcBef>
              <a:defRPr sz="12000"/>
            </a:lvl4pPr>
            <a:lvl5pPr lvl="4" rtl="0" algn="ctr">
              <a:spcBef>
                <a:spcPts val="0"/>
              </a:spcBef>
              <a:defRPr sz="12000"/>
            </a:lvl5pPr>
            <a:lvl6pPr lvl="5" rtl="0" algn="ctr">
              <a:spcBef>
                <a:spcPts val="0"/>
              </a:spcBef>
              <a:defRPr sz="12000"/>
            </a:lvl6pPr>
            <a:lvl7pPr lvl="6" rtl="0" algn="ctr">
              <a:spcBef>
                <a:spcPts val="0"/>
              </a:spcBef>
              <a:defRPr sz="12000"/>
            </a:lvl7pPr>
            <a:lvl8pPr lvl="7" rtl="0" algn="ctr">
              <a:spcBef>
                <a:spcPts val="0"/>
              </a:spcBef>
              <a:defRPr sz="12000"/>
            </a:lvl8pPr>
            <a:lvl9pPr lvl="8" rtl="0" algn="ctr">
              <a:spcBef>
                <a:spcPts val="0"/>
              </a:spcBef>
              <a:defRPr sz="12000"/>
            </a:lvl9pPr>
          </a:lstStyle>
          <a:p/>
        </p:txBody>
      </p:sp>
      <p:sp>
        <p:nvSpPr>
          <p:cNvPr id="46" name="Shape 46"/>
          <p:cNvSpPr txBox="1"/>
          <p:nvPr>
            <p:ph idx="1" type="body"/>
          </p:nvPr>
        </p:nvSpPr>
        <p:spPr>
          <a:xfrm>
            <a:off x="311700" y="3152225"/>
            <a:ext cx="8520599" cy="1300800"/>
          </a:xfrm>
          <a:prstGeom prst="rect">
            <a:avLst/>
          </a:prstGeom>
          <a:noFill/>
          <a:ln>
            <a:noFill/>
          </a:ln>
        </p:spPr>
        <p:txBody>
          <a:bodyPr anchorCtr="0" anchor="t" bIns="91425" lIns="91425" rIns="91425" tIns="91425"/>
          <a:lstStyle>
            <a:lvl1pPr lvl="0" rtl="0" algn="ctr">
              <a:spcBef>
                <a:spcPts val="0"/>
              </a:spcBef>
              <a:defRPr/>
            </a:lvl1pPr>
            <a:lvl2pPr lvl="1" rtl="0" algn="ctr">
              <a:spcBef>
                <a:spcPts val="0"/>
              </a:spcBef>
              <a:defRPr/>
            </a:lvl2pPr>
            <a:lvl3pPr lvl="2" rtl="0" algn="ctr">
              <a:spcBef>
                <a:spcPts val="0"/>
              </a:spcBef>
              <a:defRPr/>
            </a:lvl3pPr>
            <a:lvl4pPr lvl="3" rtl="0" algn="ctr">
              <a:spcBef>
                <a:spcPts val="0"/>
              </a:spcBef>
              <a:defRPr/>
            </a:lvl4pPr>
            <a:lvl5pPr lvl="4" rtl="0" algn="ctr">
              <a:spcBef>
                <a:spcPts val="0"/>
              </a:spcBef>
              <a:defRPr/>
            </a:lvl5pPr>
            <a:lvl6pPr lvl="5" rtl="0" algn="ctr">
              <a:spcBef>
                <a:spcPts val="0"/>
              </a:spcBef>
              <a:defRPr/>
            </a:lvl6pPr>
            <a:lvl7pPr lvl="6" rtl="0" algn="ctr">
              <a:spcBef>
                <a:spcPts val="0"/>
              </a:spcBef>
              <a:defRPr/>
            </a:lvl7pPr>
            <a:lvl8pPr lvl="7" rtl="0" algn="ctr">
              <a:spcBef>
                <a:spcPts val="0"/>
              </a:spcBef>
              <a:defRPr/>
            </a:lvl8pPr>
            <a:lvl9pPr lvl="8" rtl="0" algn="ctr">
              <a:spcBef>
                <a:spcPts val="0"/>
              </a:spcBef>
              <a:defRPr/>
            </a:lvl9pPr>
          </a:lstStyle>
          <a:p/>
        </p:txBody>
      </p:sp>
      <p:sp>
        <p:nvSpPr>
          <p:cNvPr id="47" name="Shape 47"/>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title">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599" cy="841800"/>
          </a:xfrm>
          <a:prstGeom prst="rect">
            <a:avLst/>
          </a:prstGeom>
          <a:noFill/>
          <a:ln>
            <a:noFill/>
          </a:ln>
        </p:spPr>
        <p:txBody>
          <a:bodyPr anchorCtr="0" anchor="ctr" bIns="91425" lIns="91425" rIns="91425" tIns="91425"/>
          <a:lstStyle>
            <a:lvl1pPr lvl="0" rtl="0" algn="ctr">
              <a:spcBef>
                <a:spcPts val="0"/>
              </a:spcBef>
              <a:defRPr sz="3600"/>
            </a:lvl1pPr>
            <a:lvl2pPr lvl="1" rtl="0" algn="ctr">
              <a:spcBef>
                <a:spcPts val="0"/>
              </a:spcBef>
              <a:defRPr sz="3600"/>
            </a:lvl2pPr>
            <a:lvl3pPr lvl="2" rtl="0" algn="ctr">
              <a:spcBef>
                <a:spcPts val="0"/>
              </a:spcBef>
              <a:defRPr sz="3600"/>
            </a:lvl3pPr>
            <a:lvl4pPr lvl="3" rtl="0" algn="ctr">
              <a:spcBef>
                <a:spcPts val="0"/>
              </a:spcBef>
              <a:defRPr sz="3600"/>
            </a:lvl4pPr>
            <a:lvl5pPr lvl="4" rtl="0" algn="ctr">
              <a:spcBef>
                <a:spcPts val="0"/>
              </a:spcBef>
              <a:defRPr sz="3600"/>
            </a:lvl5pPr>
            <a:lvl6pPr lvl="5" rtl="0" algn="ctr">
              <a:spcBef>
                <a:spcPts val="0"/>
              </a:spcBef>
              <a:defRPr sz="3600"/>
            </a:lvl6pPr>
            <a:lvl7pPr lvl="6" rtl="0" algn="ctr">
              <a:spcBef>
                <a:spcPts val="0"/>
              </a:spcBef>
              <a:defRPr sz="3600"/>
            </a:lvl7pPr>
            <a:lvl8pPr lvl="7" rtl="0" algn="ctr">
              <a:spcBef>
                <a:spcPts val="0"/>
              </a:spcBef>
              <a:defRPr sz="3600"/>
            </a:lvl8pPr>
            <a:lvl9pPr lvl="8" rtl="0" algn="ctr">
              <a:spcBef>
                <a:spcPts val="0"/>
              </a:spcBef>
              <a:defRPr sz="3600"/>
            </a:lvl9pPr>
          </a:lstStyle>
          <a:p/>
        </p:txBody>
      </p:sp>
      <p:sp>
        <p:nvSpPr>
          <p:cNvPr id="15" name="Shape 15"/>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599" cy="572699"/>
          </a:xfrm>
          <a:prstGeom prst="rect">
            <a:avLst/>
          </a:prstGeom>
          <a:noFill/>
          <a:ln>
            <a:noFill/>
          </a:ln>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8" name="Shape 18"/>
          <p:cNvSpPr txBox="1"/>
          <p:nvPr>
            <p:ph idx="1" type="body"/>
          </p:nvPr>
        </p:nvSpPr>
        <p:spPr>
          <a:xfrm>
            <a:off x="311700" y="1152475"/>
            <a:ext cx="8520599" cy="3416400"/>
          </a:xfrm>
          <a:prstGeom prst="rect">
            <a:avLst/>
          </a:prstGeom>
          <a:noFill/>
          <a:ln>
            <a:noFill/>
          </a:ln>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9" name="Shape 19"/>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599" cy="572699"/>
          </a:xfrm>
          <a:prstGeom prst="rect">
            <a:avLst/>
          </a:prstGeom>
          <a:noFill/>
          <a:ln>
            <a:noFill/>
          </a:ln>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22" name="Shape 22"/>
          <p:cNvSpPr txBox="1"/>
          <p:nvPr>
            <p:ph idx="1" type="body"/>
          </p:nvPr>
        </p:nvSpPr>
        <p:spPr>
          <a:xfrm>
            <a:off x="311700" y="1152475"/>
            <a:ext cx="3999898" cy="3416400"/>
          </a:xfrm>
          <a:prstGeom prst="rect">
            <a:avLst/>
          </a:prstGeom>
          <a:noFill/>
          <a:ln>
            <a:noFill/>
          </a:ln>
        </p:spPr>
        <p:txBody>
          <a:bodyPr anchorCtr="0" anchor="t" bIns="91425" lIns="91425" rIns="91425" tIns="91425"/>
          <a:lstStyle>
            <a:lvl1pPr lvl="0" rtl="0">
              <a:spcBef>
                <a:spcPts val="0"/>
              </a:spcBef>
              <a:defRPr sz="1400"/>
            </a:lvl1pPr>
            <a:lvl2pPr lvl="1" rtl="0">
              <a:spcBef>
                <a:spcPts val="0"/>
              </a:spcBef>
              <a:defRPr sz="1200"/>
            </a:lvl2pPr>
            <a:lvl3pPr lvl="2" rtl="0">
              <a:spcBef>
                <a:spcPts val="0"/>
              </a:spcBef>
              <a:defRPr sz="1200"/>
            </a:lvl3pPr>
            <a:lvl4pPr lvl="3" rtl="0">
              <a:spcBef>
                <a:spcPts val="0"/>
              </a:spcBef>
              <a:defRPr sz="1200"/>
            </a:lvl4pPr>
            <a:lvl5pPr lvl="4" rtl="0">
              <a:spcBef>
                <a:spcPts val="0"/>
              </a:spcBef>
              <a:defRPr sz="1200"/>
            </a:lvl5pPr>
            <a:lvl6pPr lvl="5" rtl="0">
              <a:spcBef>
                <a:spcPts val="0"/>
              </a:spcBef>
              <a:defRPr sz="1200"/>
            </a:lvl6pPr>
            <a:lvl7pPr lvl="6" rtl="0">
              <a:spcBef>
                <a:spcPts val="0"/>
              </a:spcBef>
              <a:defRPr sz="1200"/>
            </a:lvl7pPr>
            <a:lvl8pPr lvl="7" rtl="0">
              <a:spcBef>
                <a:spcPts val="0"/>
              </a:spcBef>
              <a:defRPr sz="1200"/>
            </a:lvl8pPr>
            <a:lvl9pPr lvl="8" rtl="0">
              <a:spcBef>
                <a:spcPts val="0"/>
              </a:spcBef>
              <a:defRPr sz="1200"/>
            </a:lvl9pPr>
          </a:lstStyle>
          <a:p/>
        </p:txBody>
      </p:sp>
      <p:sp>
        <p:nvSpPr>
          <p:cNvPr id="23" name="Shape 23"/>
          <p:cNvSpPr txBox="1"/>
          <p:nvPr>
            <p:ph idx="2" type="body"/>
          </p:nvPr>
        </p:nvSpPr>
        <p:spPr>
          <a:xfrm>
            <a:off x="4832400" y="1152475"/>
            <a:ext cx="3999898" cy="3416400"/>
          </a:xfrm>
          <a:prstGeom prst="rect">
            <a:avLst/>
          </a:prstGeom>
          <a:noFill/>
          <a:ln>
            <a:noFill/>
          </a:ln>
        </p:spPr>
        <p:txBody>
          <a:bodyPr anchorCtr="0" anchor="t" bIns="91425" lIns="91425" rIns="91425" tIns="91425"/>
          <a:lstStyle>
            <a:lvl1pPr lvl="0" rtl="0">
              <a:spcBef>
                <a:spcPts val="0"/>
              </a:spcBef>
              <a:defRPr sz="1400"/>
            </a:lvl1pPr>
            <a:lvl2pPr lvl="1" rtl="0">
              <a:spcBef>
                <a:spcPts val="0"/>
              </a:spcBef>
              <a:defRPr sz="1200"/>
            </a:lvl2pPr>
            <a:lvl3pPr lvl="2" rtl="0">
              <a:spcBef>
                <a:spcPts val="0"/>
              </a:spcBef>
              <a:defRPr sz="1200"/>
            </a:lvl3pPr>
            <a:lvl4pPr lvl="3" rtl="0">
              <a:spcBef>
                <a:spcPts val="0"/>
              </a:spcBef>
              <a:defRPr sz="1200"/>
            </a:lvl4pPr>
            <a:lvl5pPr lvl="4" rtl="0">
              <a:spcBef>
                <a:spcPts val="0"/>
              </a:spcBef>
              <a:defRPr sz="1200"/>
            </a:lvl5pPr>
            <a:lvl6pPr lvl="5" rtl="0">
              <a:spcBef>
                <a:spcPts val="0"/>
              </a:spcBef>
              <a:defRPr sz="1200"/>
            </a:lvl6pPr>
            <a:lvl7pPr lvl="6" rtl="0">
              <a:spcBef>
                <a:spcPts val="0"/>
              </a:spcBef>
              <a:defRPr sz="1200"/>
            </a:lvl7pPr>
            <a:lvl8pPr lvl="7" rtl="0">
              <a:spcBef>
                <a:spcPts val="0"/>
              </a:spcBef>
              <a:defRPr sz="1200"/>
            </a:lvl8pPr>
            <a:lvl9pPr lvl="8" rtl="0">
              <a:spcBef>
                <a:spcPts val="0"/>
              </a:spcBef>
              <a:defRPr sz="1200"/>
            </a:lvl9pPr>
          </a:lstStyle>
          <a:p/>
        </p:txBody>
      </p:sp>
      <p:sp>
        <p:nvSpPr>
          <p:cNvPr id="24" name="Shape 24"/>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599" cy="572699"/>
          </a:xfrm>
          <a:prstGeom prst="rect">
            <a:avLst/>
          </a:prstGeom>
          <a:noFill/>
          <a:ln>
            <a:noFill/>
          </a:ln>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27" name="Shape 27"/>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7999" cy="755698"/>
          </a:xfrm>
          <a:prstGeom prst="rect">
            <a:avLst/>
          </a:prstGeom>
          <a:noFill/>
          <a:ln>
            <a:noFill/>
          </a:ln>
        </p:spPr>
        <p:txBody>
          <a:bodyPr anchorCtr="0" anchor="b" bIns="91425" lIns="91425" rIns="91425" tIns="91425"/>
          <a:lstStyle>
            <a:lvl1pPr lvl="0" rtl="0">
              <a:spcBef>
                <a:spcPts val="0"/>
              </a:spcBef>
              <a:defRPr sz="2400"/>
            </a:lvl1pPr>
            <a:lvl2pPr lvl="1" rtl="0">
              <a:spcBef>
                <a:spcPts val="0"/>
              </a:spcBef>
              <a:defRPr sz="2400"/>
            </a:lvl2pPr>
            <a:lvl3pPr lvl="2" rtl="0">
              <a:spcBef>
                <a:spcPts val="0"/>
              </a:spcBef>
              <a:defRPr sz="2400"/>
            </a:lvl3pPr>
            <a:lvl4pPr lvl="3" rtl="0">
              <a:spcBef>
                <a:spcPts val="0"/>
              </a:spcBef>
              <a:defRPr sz="2400"/>
            </a:lvl4pPr>
            <a:lvl5pPr lvl="4" rtl="0">
              <a:spcBef>
                <a:spcPts val="0"/>
              </a:spcBef>
              <a:defRPr sz="2400"/>
            </a:lvl5pPr>
            <a:lvl6pPr lvl="5" rtl="0">
              <a:spcBef>
                <a:spcPts val="0"/>
              </a:spcBef>
              <a:defRPr sz="2400"/>
            </a:lvl6pPr>
            <a:lvl7pPr lvl="6" rtl="0">
              <a:spcBef>
                <a:spcPts val="0"/>
              </a:spcBef>
              <a:defRPr sz="2400"/>
            </a:lvl7pPr>
            <a:lvl8pPr lvl="7" rtl="0">
              <a:spcBef>
                <a:spcPts val="0"/>
              </a:spcBef>
              <a:defRPr sz="2400"/>
            </a:lvl8pPr>
            <a:lvl9pPr lvl="8" rtl="0">
              <a:spcBef>
                <a:spcPts val="0"/>
              </a:spcBef>
              <a:defRPr sz="2400"/>
            </a:lvl9pPr>
          </a:lstStyle>
          <a:p/>
        </p:txBody>
      </p:sp>
      <p:sp>
        <p:nvSpPr>
          <p:cNvPr id="30" name="Shape 30"/>
          <p:cNvSpPr txBox="1"/>
          <p:nvPr>
            <p:ph idx="1" type="body"/>
          </p:nvPr>
        </p:nvSpPr>
        <p:spPr>
          <a:xfrm>
            <a:off x="311700" y="1389600"/>
            <a:ext cx="2807999" cy="3179400"/>
          </a:xfrm>
          <a:prstGeom prst="rect">
            <a:avLst/>
          </a:prstGeom>
          <a:noFill/>
          <a:ln>
            <a:noFill/>
          </a:ln>
        </p:spPr>
        <p:txBody>
          <a:bodyPr anchorCtr="0" anchor="t" bIns="91425" lIns="91425" rIns="91425" tIns="91425"/>
          <a:lstStyle>
            <a:lvl1pPr lvl="0" rtl="0">
              <a:spcBef>
                <a:spcPts val="0"/>
              </a:spcBef>
              <a:defRPr sz="1200"/>
            </a:lvl1pPr>
            <a:lvl2pPr lvl="1" rtl="0">
              <a:spcBef>
                <a:spcPts val="0"/>
              </a:spcBef>
              <a:defRPr sz="1200"/>
            </a:lvl2pPr>
            <a:lvl3pPr lvl="2" rtl="0">
              <a:spcBef>
                <a:spcPts val="0"/>
              </a:spcBef>
              <a:defRPr sz="1200"/>
            </a:lvl3pPr>
            <a:lvl4pPr lvl="3" rtl="0">
              <a:spcBef>
                <a:spcPts val="0"/>
              </a:spcBef>
              <a:defRPr sz="1200"/>
            </a:lvl4pPr>
            <a:lvl5pPr lvl="4" rtl="0">
              <a:spcBef>
                <a:spcPts val="0"/>
              </a:spcBef>
              <a:defRPr sz="1200"/>
            </a:lvl5pPr>
            <a:lvl6pPr lvl="5" rtl="0">
              <a:spcBef>
                <a:spcPts val="0"/>
              </a:spcBef>
              <a:defRPr sz="1200"/>
            </a:lvl6pPr>
            <a:lvl7pPr lvl="6" rtl="0">
              <a:spcBef>
                <a:spcPts val="0"/>
              </a:spcBef>
              <a:defRPr sz="1200"/>
            </a:lvl7pPr>
            <a:lvl8pPr lvl="7" rtl="0">
              <a:spcBef>
                <a:spcPts val="0"/>
              </a:spcBef>
              <a:defRPr sz="1200"/>
            </a:lvl8pPr>
            <a:lvl9pPr lvl="8" rtl="0">
              <a:spcBef>
                <a:spcPts val="0"/>
              </a:spcBef>
              <a:defRPr sz="1200"/>
            </a:lvl9pPr>
          </a:lstStyle>
          <a:p/>
        </p:txBody>
      </p:sp>
      <p:sp>
        <p:nvSpPr>
          <p:cNvPr id="31" name="Shape 31"/>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a:noFill/>
          <a:ln>
            <a:noFill/>
          </a:ln>
        </p:spPr>
        <p:txBody>
          <a:bodyPr anchorCtr="0" anchor="ctr" bIns="91425" lIns="91425" rIns="91425" tIns="91425"/>
          <a:lstStyle>
            <a:lvl1pPr lvl="0" rtl="0">
              <a:spcBef>
                <a:spcPts val="0"/>
              </a:spcBef>
              <a:defRPr sz="4800"/>
            </a:lvl1pPr>
            <a:lvl2pPr lvl="1" rtl="0">
              <a:spcBef>
                <a:spcPts val="0"/>
              </a:spcBef>
              <a:defRPr sz="4800"/>
            </a:lvl2pPr>
            <a:lvl3pPr lvl="2" rtl="0">
              <a:spcBef>
                <a:spcPts val="0"/>
              </a:spcBef>
              <a:defRPr sz="4800"/>
            </a:lvl3pPr>
            <a:lvl4pPr lvl="3" rtl="0">
              <a:spcBef>
                <a:spcPts val="0"/>
              </a:spcBef>
              <a:defRPr sz="4800"/>
            </a:lvl4pPr>
            <a:lvl5pPr lvl="4" rtl="0">
              <a:spcBef>
                <a:spcPts val="0"/>
              </a:spcBef>
              <a:defRPr sz="4800"/>
            </a:lvl5pPr>
            <a:lvl6pPr lvl="5" rtl="0">
              <a:spcBef>
                <a:spcPts val="0"/>
              </a:spcBef>
              <a:defRPr sz="4800"/>
            </a:lvl6pPr>
            <a:lvl7pPr lvl="6" rtl="0">
              <a:spcBef>
                <a:spcPts val="0"/>
              </a:spcBef>
              <a:defRPr sz="4800"/>
            </a:lvl7pPr>
            <a:lvl8pPr lvl="7" rtl="0">
              <a:spcBef>
                <a:spcPts val="0"/>
              </a:spcBef>
              <a:defRPr sz="4800"/>
            </a:lvl8pPr>
            <a:lvl9pPr lvl="8" rtl="0">
              <a:spcBef>
                <a:spcPts val="0"/>
              </a:spcBef>
              <a:defRPr sz="4800"/>
            </a:lvl9pPr>
          </a:lstStyle>
          <a:p/>
        </p:txBody>
      </p:sp>
      <p:sp>
        <p:nvSpPr>
          <p:cNvPr id="34" name="Shape 34"/>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125"/>
            <a:ext cx="4572000" cy="5143499"/>
          </a:xfrm>
          <a:prstGeom prst="rect">
            <a:avLst/>
          </a:prstGeom>
          <a:solidFill>
            <a:schemeClr val="lt2"/>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7" name="Shape 37"/>
          <p:cNvSpPr txBox="1"/>
          <p:nvPr>
            <p:ph type="title"/>
          </p:nvPr>
        </p:nvSpPr>
        <p:spPr>
          <a:xfrm>
            <a:off x="265500" y="1233175"/>
            <a:ext cx="4045198" cy="1482300"/>
          </a:xfrm>
          <a:prstGeom prst="rect">
            <a:avLst/>
          </a:prstGeom>
          <a:noFill/>
          <a:ln>
            <a:noFill/>
          </a:ln>
        </p:spPr>
        <p:txBody>
          <a:bodyPr anchorCtr="0" anchor="b" bIns="91425" lIns="91425" rIns="91425" tIns="91425"/>
          <a:lstStyle>
            <a:lvl1pPr lvl="0" rtl="0" algn="ctr">
              <a:spcBef>
                <a:spcPts val="0"/>
              </a:spcBef>
              <a:defRPr sz="4200"/>
            </a:lvl1pPr>
            <a:lvl2pPr lvl="1" rtl="0" algn="ctr">
              <a:spcBef>
                <a:spcPts val="0"/>
              </a:spcBef>
              <a:defRPr sz="4200"/>
            </a:lvl2pPr>
            <a:lvl3pPr lvl="2" rtl="0" algn="ctr">
              <a:spcBef>
                <a:spcPts val="0"/>
              </a:spcBef>
              <a:defRPr sz="4200"/>
            </a:lvl3pPr>
            <a:lvl4pPr lvl="3" rtl="0" algn="ctr">
              <a:spcBef>
                <a:spcPts val="0"/>
              </a:spcBef>
              <a:defRPr sz="4200"/>
            </a:lvl4pPr>
            <a:lvl5pPr lvl="4" rtl="0" algn="ctr">
              <a:spcBef>
                <a:spcPts val="0"/>
              </a:spcBef>
              <a:defRPr sz="4200"/>
            </a:lvl5pPr>
            <a:lvl6pPr lvl="5" rtl="0" algn="ctr">
              <a:spcBef>
                <a:spcPts val="0"/>
              </a:spcBef>
              <a:defRPr sz="4200"/>
            </a:lvl6pPr>
            <a:lvl7pPr lvl="6" rtl="0" algn="ctr">
              <a:spcBef>
                <a:spcPts val="0"/>
              </a:spcBef>
              <a:defRPr sz="4200"/>
            </a:lvl7pPr>
            <a:lvl8pPr lvl="7" rtl="0" algn="ctr">
              <a:spcBef>
                <a:spcPts val="0"/>
              </a:spcBef>
              <a:defRPr sz="4200"/>
            </a:lvl8pPr>
            <a:lvl9pPr lvl="8" rtl="0" algn="ctr">
              <a:spcBef>
                <a:spcPts val="0"/>
              </a:spcBef>
              <a:defRPr sz="4200"/>
            </a:lvl9pPr>
          </a:lstStyle>
          <a:p/>
        </p:txBody>
      </p:sp>
      <p:sp>
        <p:nvSpPr>
          <p:cNvPr id="38" name="Shape 38"/>
          <p:cNvSpPr txBox="1"/>
          <p:nvPr>
            <p:ph idx="1" type="subTitle"/>
          </p:nvPr>
        </p:nvSpPr>
        <p:spPr>
          <a:xfrm>
            <a:off x="265500" y="2803075"/>
            <a:ext cx="4045198" cy="1235100"/>
          </a:xfrm>
          <a:prstGeom prst="rect">
            <a:avLst/>
          </a:prstGeom>
          <a:noFill/>
          <a:ln>
            <a:noFill/>
          </a:ln>
        </p:spPr>
        <p:txBody>
          <a:bodyPr anchorCtr="0" anchor="t" bIns="91425" lIns="91425" rIns="91425" tIns="91425"/>
          <a:lstStyle>
            <a:lvl1pPr indent="0" lvl="0" marL="0" marR="0" rtl="0" algn="ctr">
              <a:lnSpc>
                <a:spcPct val="100000"/>
              </a:lnSpc>
              <a:spcBef>
                <a:spcPts val="0"/>
              </a:spcBef>
              <a:spcAft>
                <a:spcPts val="0"/>
              </a:spcAft>
              <a:buClr>
                <a:schemeClr val="dk2"/>
              </a:buClr>
              <a:buFont typeface="Arial"/>
              <a:buNone/>
              <a:defRPr b="0" i="0" sz="2100" u="none" cap="none" strike="noStrike">
                <a:solidFill>
                  <a:schemeClr val="dk2"/>
                </a:solidFill>
                <a:latin typeface="Arial"/>
                <a:ea typeface="Arial"/>
                <a:cs typeface="Arial"/>
                <a:sym typeface="Arial"/>
              </a:defRPr>
            </a:lvl1pPr>
            <a:lvl2pPr indent="0" lvl="1" marL="0" marR="0" rtl="0" algn="ctr">
              <a:lnSpc>
                <a:spcPct val="100000"/>
              </a:lnSpc>
              <a:spcBef>
                <a:spcPts val="0"/>
              </a:spcBef>
              <a:spcAft>
                <a:spcPts val="0"/>
              </a:spcAft>
              <a:buClr>
                <a:schemeClr val="dk2"/>
              </a:buClr>
              <a:buFont typeface="Arial"/>
              <a:buNone/>
              <a:defRPr b="0" i="0" sz="2100" u="none" cap="none" strike="noStrike">
                <a:solidFill>
                  <a:schemeClr val="dk2"/>
                </a:solidFill>
                <a:latin typeface="Arial"/>
                <a:ea typeface="Arial"/>
                <a:cs typeface="Arial"/>
                <a:sym typeface="Arial"/>
              </a:defRPr>
            </a:lvl2pPr>
            <a:lvl3pPr indent="0" lvl="2" marL="0" marR="0" rtl="0" algn="ctr">
              <a:lnSpc>
                <a:spcPct val="100000"/>
              </a:lnSpc>
              <a:spcBef>
                <a:spcPts val="0"/>
              </a:spcBef>
              <a:spcAft>
                <a:spcPts val="0"/>
              </a:spcAft>
              <a:buClr>
                <a:schemeClr val="dk2"/>
              </a:buClr>
              <a:buFont typeface="Arial"/>
              <a:buNone/>
              <a:defRPr b="0" i="0" sz="2100" u="none" cap="none" strike="noStrike">
                <a:solidFill>
                  <a:schemeClr val="dk2"/>
                </a:solidFill>
                <a:latin typeface="Arial"/>
                <a:ea typeface="Arial"/>
                <a:cs typeface="Arial"/>
                <a:sym typeface="Arial"/>
              </a:defRPr>
            </a:lvl3pPr>
            <a:lvl4pPr indent="0" lvl="3" marL="0" marR="0" rtl="0" algn="ctr">
              <a:lnSpc>
                <a:spcPct val="100000"/>
              </a:lnSpc>
              <a:spcBef>
                <a:spcPts val="0"/>
              </a:spcBef>
              <a:spcAft>
                <a:spcPts val="0"/>
              </a:spcAft>
              <a:buClr>
                <a:schemeClr val="dk2"/>
              </a:buClr>
              <a:buFont typeface="Arial"/>
              <a:buNone/>
              <a:defRPr b="0" i="0" sz="2100" u="none" cap="none" strike="noStrike">
                <a:solidFill>
                  <a:schemeClr val="dk2"/>
                </a:solidFill>
                <a:latin typeface="Arial"/>
                <a:ea typeface="Arial"/>
                <a:cs typeface="Arial"/>
                <a:sym typeface="Arial"/>
              </a:defRPr>
            </a:lvl4pPr>
            <a:lvl5pPr indent="0" lvl="4" marL="0" marR="0" rtl="0" algn="ctr">
              <a:lnSpc>
                <a:spcPct val="100000"/>
              </a:lnSpc>
              <a:spcBef>
                <a:spcPts val="0"/>
              </a:spcBef>
              <a:spcAft>
                <a:spcPts val="0"/>
              </a:spcAft>
              <a:buClr>
                <a:schemeClr val="dk2"/>
              </a:buClr>
              <a:buFont typeface="Arial"/>
              <a:buNone/>
              <a:defRPr b="0" i="0" sz="2100" u="none" cap="none" strike="noStrike">
                <a:solidFill>
                  <a:schemeClr val="dk2"/>
                </a:solidFill>
                <a:latin typeface="Arial"/>
                <a:ea typeface="Arial"/>
                <a:cs typeface="Arial"/>
                <a:sym typeface="Arial"/>
              </a:defRPr>
            </a:lvl5pPr>
            <a:lvl6pPr indent="0" lvl="5" marL="0" marR="0" rtl="0" algn="ctr">
              <a:lnSpc>
                <a:spcPct val="100000"/>
              </a:lnSpc>
              <a:spcBef>
                <a:spcPts val="0"/>
              </a:spcBef>
              <a:spcAft>
                <a:spcPts val="0"/>
              </a:spcAft>
              <a:buClr>
                <a:schemeClr val="dk2"/>
              </a:buClr>
              <a:buFont typeface="Arial"/>
              <a:buNone/>
              <a:defRPr b="0" i="0" sz="2100" u="none" cap="none" strike="noStrike">
                <a:solidFill>
                  <a:schemeClr val="dk2"/>
                </a:solidFill>
                <a:latin typeface="Arial"/>
                <a:ea typeface="Arial"/>
                <a:cs typeface="Arial"/>
                <a:sym typeface="Arial"/>
              </a:defRPr>
            </a:lvl6pPr>
            <a:lvl7pPr indent="0" lvl="6" marL="0" marR="0" rtl="0" algn="ctr">
              <a:lnSpc>
                <a:spcPct val="100000"/>
              </a:lnSpc>
              <a:spcBef>
                <a:spcPts val="0"/>
              </a:spcBef>
              <a:spcAft>
                <a:spcPts val="0"/>
              </a:spcAft>
              <a:buClr>
                <a:schemeClr val="dk2"/>
              </a:buClr>
              <a:buFont typeface="Arial"/>
              <a:buNone/>
              <a:defRPr b="0" i="0" sz="2100" u="none" cap="none" strike="noStrike">
                <a:solidFill>
                  <a:schemeClr val="dk2"/>
                </a:solidFill>
                <a:latin typeface="Arial"/>
                <a:ea typeface="Arial"/>
                <a:cs typeface="Arial"/>
                <a:sym typeface="Arial"/>
              </a:defRPr>
            </a:lvl7pPr>
            <a:lvl8pPr indent="0" lvl="7" marL="0" marR="0" rtl="0" algn="ctr">
              <a:lnSpc>
                <a:spcPct val="100000"/>
              </a:lnSpc>
              <a:spcBef>
                <a:spcPts val="0"/>
              </a:spcBef>
              <a:spcAft>
                <a:spcPts val="0"/>
              </a:spcAft>
              <a:buClr>
                <a:schemeClr val="dk2"/>
              </a:buClr>
              <a:buFont typeface="Arial"/>
              <a:buNone/>
              <a:defRPr b="0" i="0" sz="2100" u="none" cap="none" strike="noStrike">
                <a:solidFill>
                  <a:schemeClr val="dk2"/>
                </a:solidFill>
                <a:latin typeface="Arial"/>
                <a:ea typeface="Arial"/>
                <a:cs typeface="Arial"/>
                <a:sym typeface="Arial"/>
              </a:defRPr>
            </a:lvl8pPr>
            <a:lvl9pPr indent="0" lvl="8" marL="0" marR="0" rtl="0" algn="ctr">
              <a:lnSpc>
                <a:spcPct val="100000"/>
              </a:lnSpc>
              <a:spcBef>
                <a:spcPts val="0"/>
              </a:spcBef>
              <a:spcAft>
                <a:spcPts val="0"/>
              </a:spcAft>
              <a:buClr>
                <a:schemeClr val="dk2"/>
              </a:buClr>
              <a:buFont typeface="Arial"/>
              <a:buNone/>
              <a:defRPr b="0" i="0" sz="2100" u="none" cap="none" strike="noStrike">
                <a:solidFill>
                  <a:schemeClr val="dk2"/>
                </a:solidFill>
                <a:latin typeface="Arial"/>
                <a:ea typeface="Arial"/>
                <a:cs typeface="Arial"/>
                <a:sym typeface="Arial"/>
              </a:defRPr>
            </a:lvl9pPr>
          </a:lstStyle>
          <a:p/>
        </p:txBody>
      </p:sp>
      <p:sp>
        <p:nvSpPr>
          <p:cNvPr id="39" name="Shape 39"/>
          <p:cNvSpPr txBox="1"/>
          <p:nvPr>
            <p:ph idx="2" type="body"/>
          </p:nvPr>
        </p:nvSpPr>
        <p:spPr>
          <a:xfrm>
            <a:off x="4939500" y="724075"/>
            <a:ext cx="3837000" cy="3695099"/>
          </a:xfrm>
          <a:prstGeom prst="rect">
            <a:avLst/>
          </a:prstGeom>
          <a:noFill/>
          <a:ln>
            <a:noFill/>
          </a:ln>
        </p:spPr>
        <p:txBody>
          <a:bodyPr anchorCtr="0" anchor="ctr"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40" name="Shape 40"/>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a:noFill/>
          <a:ln>
            <a:noFill/>
          </a:ln>
        </p:spPr>
        <p:txBody>
          <a:bodyPr anchorCtr="0" anchor="ctr" bIns="91425" lIns="91425" rIns="91425" tIns="91425"/>
          <a:lstStyle>
            <a:lvl1pPr lvl="0" rtl="0">
              <a:lnSpc>
                <a:spcPct val="100000"/>
              </a:lnSpc>
              <a:spcBef>
                <a:spcPts val="0"/>
              </a:spcBef>
              <a:spcAft>
                <a:spcPts val="0"/>
              </a:spcAft>
              <a:buFont typeface="Arial"/>
              <a:buNone/>
              <a:defRPr/>
            </a:lvl1pPr>
            <a:lvl2pPr lvl="1" rtl="0">
              <a:spcBef>
                <a:spcPts val="0"/>
              </a:spcBef>
              <a:defRPr>
                <a:solidFill>
                  <a:schemeClr val="dk2"/>
                </a:solidFill>
              </a:defRPr>
            </a:lvl2pPr>
            <a:lvl3pPr lvl="2" rtl="0">
              <a:spcBef>
                <a:spcPts val="0"/>
              </a:spcBef>
              <a:defRPr>
                <a:solidFill>
                  <a:schemeClr val="dk2"/>
                </a:solidFill>
              </a:defRPr>
            </a:lvl3pPr>
            <a:lvl4pPr lvl="3" rtl="0">
              <a:spcBef>
                <a:spcPts val="0"/>
              </a:spcBef>
              <a:defRPr>
                <a:solidFill>
                  <a:schemeClr val="dk2"/>
                </a:solidFill>
              </a:defRPr>
            </a:lvl4pPr>
            <a:lvl5pPr lvl="4" rtl="0">
              <a:spcBef>
                <a:spcPts val="0"/>
              </a:spcBef>
              <a:defRPr>
                <a:solidFill>
                  <a:schemeClr val="dk2"/>
                </a:solidFill>
              </a:defRPr>
            </a:lvl5pPr>
            <a:lvl6pPr lvl="5" rtl="0">
              <a:spcBef>
                <a:spcPts val="0"/>
              </a:spcBef>
              <a:defRPr>
                <a:solidFill>
                  <a:schemeClr val="dk2"/>
                </a:solidFill>
              </a:defRPr>
            </a:lvl6pPr>
            <a:lvl7pPr lvl="6" rtl="0">
              <a:spcBef>
                <a:spcPts val="0"/>
              </a:spcBef>
              <a:defRPr>
                <a:solidFill>
                  <a:schemeClr val="dk2"/>
                </a:solidFill>
              </a:defRPr>
            </a:lvl7pPr>
            <a:lvl8pPr lvl="7" rtl="0">
              <a:spcBef>
                <a:spcPts val="0"/>
              </a:spcBef>
              <a:defRPr>
                <a:solidFill>
                  <a:schemeClr val="dk2"/>
                </a:solidFill>
              </a:defRPr>
            </a:lvl8pPr>
            <a:lvl9pPr lvl="8" rtl="0">
              <a:spcBef>
                <a:spcPts val="0"/>
              </a:spcBef>
              <a:defRPr>
                <a:solidFill>
                  <a:schemeClr val="dk2"/>
                </a:solidFill>
              </a:defRPr>
            </a:lvl9pPr>
          </a:lstStyle>
          <a:p/>
        </p:txBody>
      </p:sp>
      <p:sp>
        <p:nvSpPr>
          <p:cNvPr id="43" name="Shape 43"/>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3864D"/>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599" cy="57269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2800" u="none" cap="none" strike="noStrike">
                <a:solidFill>
                  <a:schemeClr val="dk1"/>
                </a:solidFill>
                <a:latin typeface="Arial"/>
                <a:ea typeface="Arial"/>
                <a:cs typeface="Arial"/>
                <a:sym typeface="Arial"/>
              </a:defRPr>
            </a:lvl1pPr>
            <a:lvl2pPr indent="0" lvl="1" marL="0" marR="0" rtl="0" algn="l">
              <a:spcBef>
                <a:spcPts val="0"/>
              </a:spcBef>
              <a:buClr>
                <a:schemeClr val="dk1"/>
              </a:buClr>
              <a:buFont typeface="Arial"/>
              <a:buNone/>
              <a:defRPr b="0" i="0" sz="2800" u="none" cap="none" strike="noStrike">
                <a:solidFill>
                  <a:schemeClr val="dk1"/>
                </a:solidFill>
              </a:defRPr>
            </a:lvl2pPr>
            <a:lvl3pPr indent="0" lvl="2" marL="0" marR="0" rtl="0" algn="l">
              <a:spcBef>
                <a:spcPts val="0"/>
              </a:spcBef>
              <a:buClr>
                <a:schemeClr val="dk1"/>
              </a:buClr>
              <a:buFont typeface="Arial"/>
              <a:buNone/>
              <a:defRPr b="0" i="0" sz="2800" u="none" cap="none" strike="noStrike">
                <a:solidFill>
                  <a:schemeClr val="dk1"/>
                </a:solidFill>
              </a:defRPr>
            </a:lvl3pPr>
            <a:lvl4pPr indent="0" lvl="3" marL="0" marR="0" rtl="0" algn="l">
              <a:spcBef>
                <a:spcPts val="0"/>
              </a:spcBef>
              <a:buClr>
                <a:schemeClr val="dk1"/>
              </a:buClr>
              <a:buFont typeface="Arial"/>
              <a:buNone/>
              <a:defRPr b="0" i="0" sz="2800" u="none" cap="none" strike="noStrike">
                <a:solidFill>
                  <a:schemeClr val="dk1"/>
                </a:solidFill>
              </a:defRPr>
            </a:lvl4pPr>
            <a:lvl5pPr indent="0" lvl="4" marL="0" marR="0" rtl="0" algn="l">
              <a:spcBef>
                <a:spcPts val="0"/>
              </a:spcBef>
              <a:buClr>
                <a:schemeClr val="dk1"/>
              </a:buClr>
              <a:buFont typeface="Arial"/>
              <a:buNone/>
              <a:defRPr b="0" i="0" sz="2800" u="none" cap="none" strike="noStrike">
                <a:solidFill>
                  <a:schemeClr val="dk1"/>
                </a:solidFill>
              </a:defRPr>
            </a:lvl5pPr>
            <a:lvl6pPr indent="0" lvl="5" marL="0" marR="0" rtl="0" algn="l">
              <a:spcBef>
                <a:spcPts val="0"/>
              </a:spcBef>
              <a:buClr>
                <a:schemeClr val="dk1"/>
              </a:buClr>
              <a:buFont typeface="Arial"/>
              <a:buNone/>
              <a:defRPr b="0" i="0" sz="2800" u="none" cap="none" strike="noStrike">
                <a:solidFill>
                  <a:schemeClr val="dk1"/>
                </a:solidFill>
              </a:defRPr>
            </a:lvl6pPr>
            <a:lvl7pPr indent="0" lvl="6" marL="0" marR="0" rtl="0" algn="l">
              <a:spcBef>
                <a:spcPts val="0"/>
              </a:spcBef>
              <a:buClr>
                <a:schemeClr val="dk1"/>
              </a:buClr>
              <a:buFont typeface="Arial"/>
              <a:buNone/>
              <a:defRPr b="0" i="0" sz="2800" u="none" cap="none" strike="noStrike">
                <a:solidFill>
                  <a:schemeClr val="dk1"/>
                </a:solidFill>
              </a:defRPr>
            </a:lvl7pPr>
            <a:lvl8pPr indent="0" lvl="7" marL="0" marR="0" rtl="0" algn="l">
              <a:spcBef>
                <a:spcPts val="0"/>
              </a:spcBef>
              <a:buClr>
                <a:schemeClr val="dk1"/>
              </a:buClr>
              <a:buFont typeface="Arial"/>
              <a:buNone/>
              <a:defRPr b="0" i="0" sz="2800" u="none" cap="none" strike="noStrike">
                <a:solidFill>
                  <a:schemeClr val="dk1"/>
                </a:solidFill>
              </a:defRPr>
            </a:lvl8pPr>
            <a:lvl9pPr indent="0" lvl="8" marL="0" marR="0" rtl="0" algn="l">
              <a:spcBef>
                <a:spcPts val="0"/>
              </a:spcBef>
              <a:buClr>
                <a:schemeClr val="dk1"/>
              </a:buClr>
              <a:buFont typeface="Arial"/>
              <a:buNone/>
              <a:defRPr b="0" i="0" sz="2800" u="none" cap="none" strike="noStrike">
                <a:solidFill>
                  <a:schemeClr val="dk1"/>
                </a:solidFill>
              </a:defRPr>
            </a:lvl9pPr>
          </a:lstStyle>
          <a:p/>
        </p:txBody>
      </p:sp>
      <p:sp>
        <p:nvSpPr>
          <p:cNvPr id="7" name="Shape 7"/>
          <p:cNvSpPr txBox="1"/>
          <p:nvPr>
            <p:ph idx="1" type="body"/>
          </p:nvPr>
        </p:nvSpPr>
        <p:spPr>
          <a:xfrm>
            <a:off x="311700" y="1152475"/>
            <a:ext cx="8520599" cy="3416400"/>
          </a:xfrm>
          <a:prstGeom prst="rect">
            <a:avLst/>
          </a:prstGeom>
          <a:noFill/>
          <a:ln>
            <a:noFill/>
          </a:ln>
        </p:spPr>
        <p:txBody>
          <a:bodyPr anchorCtr="0" anchor="t" bIns="91425" lIns="91425" rIns="91425" tIns="91425"/>
          <a:lstStyle>
            <a:lvl1pPr indent="0" lvl="0" marL="0" marR="0" rtl="0" algn="l">
              <a:lnSpc>
                <a:spcPct val="115000"/>
              </a:lnSpc>
              <a:spcBef>
                <a:spcPts val="0"/>
              </a:spcBef>
              <a:spcAft>
                <a:spcPts val="1600"/>
              </a:spcAft>
              <a:buClr>
                <a:schemeClr val="dk2"/>
              </a:buClr>
              <a:buFont typeface="Arial"/>
              <a:buNone/>
              <a:defRPr b="0" i="0" sz="1800" u="none" cap="none" strike="noStrike">
                <a:solidFill>
                  <a:schemeClr val="dk2"/>
                </a:solidFill>
                <a:latin typeface="Arial"/>
                <a:ea typeface="Arial"/>
                <a:cs typeface="Arial"/>
                <a:sym typeface="Arial"/>
              </a:defRPr>
            </a:lvl1pPr>
            <a:lvl2pPr indent="0" lvl="1" marL="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2pPr>
            <a:lvl3pPr indent="0" lvl="2" marL="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3pPr>
            <a:lvl4pPr indent="0" lvl="3" marL="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4pPr>
            <a:lvl5pPr indent="0" lvl="4" marL="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5pPr>
            <a:lvl6pPr indent="0" lvl="5" marL="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6pPr>
            <a:lvl7pPr indent="0" lvl="6" marL="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7pPr>
            <a:lvl8pPr indent="0" lvl="7" marL="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8pPr>
            <a:lvl9pPr indent="0" lvl="8" marL="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9pPr>
          </a:lstStyle>
          <a:p/>
        </p:txBody>
      </p:sp>
      <p:sp>
        <p:nvSpPr>
          <p:cNvPr id="8" name="Shape 8"/>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r">
              <a:lnSpc>
                <a:spcPct val="100000"/>
              </a:lnSpc>
              <a:spcBef>
                <a:spcPts val="0"/>
              </a:spcBef>
              <a:spcAft>
                <a:spcPts val="0"/>
              </a:spcAft>
              <a:buClr>
                <a:schemeClr val="dk2"/>
              </a:buClr>
              <a:buSzPct val="25000"/>
              <a:buFont typeface="Arial"/>
              <a:buNone/>
            </a:pPr>
            <a:fld id="{00000000-1234-1234-1234-123412341234}" type="slidenum">
              <a:rPr b="0" i="0" lang="en" sz="1000" u="none" cap="none" strike="noStrike">
                <a:solidFill>
                  <a:schemeClr val="dk2"/>
                </a:solidFill>
                <a:latin typeface="Arial"/>
                <a:ea typeface="Arial"/>
                <a:cs typeface="Arial"/>
                <a:sym typeface="Aria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7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en.wikipedia.org/wiki/Turkish_people" TargetMode="External"/><Relationship Id="rId4" Type="http://schemas.openxmlformats.org/officeDocument/2006/relationships/hyperlink" Target="https://en.wikipedia.org/wiki/Thermae" TargetMode="External"/><Relationship Id="rId9" Type="http://schemas.openxmlformats.org/officeDocument/2006/relationships/image" Target="../media/image72.jpg"/><Relationship Id="rId5" Type="http://schemas.openxmlformats.org/officeDocument/2006/relationships/hyperlink" Target="https://en.wikipedia.org/wiki/Steambath" TargetMode="External"/><Relationship Id="rId6" Type="http://schemas.openxmlformats.org/officeDocument/2006/relationships/hyperlink" Target="https://en.wikipedia.org/wiki/Sauna" TargetMode="External"/><Relationship Id="rId7" Type="http://schemas.openxmlformats.org/officeDocument/2006/relationships/hyperlink" Target="https://en.wikipedia.org/wiki/Banya_(sauna)" TargetMode="External"/><Relationship Id="rId8" Type="http://schemas.openxmlformats.org/officeDocument/2006/relationships/hyperlink" Target="https://en.wikipedia.org/wiki/Massage"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turkishtravelblog.com/ramadan/" TargetMode="Externa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www.allaboutturkey.com/origin.htm" TargetMode="External"/><Relationship Id="rId4" Type="http://schemas.openxmlformats.org/officeDocument/2006/relationships/hyperlink" Target="http://www.allaboutturkey.com/aegean.htm" TargetMode="External"/><Relationship Id="rId5" Type="http://schemas.openxmlformats.org/officeDocument/2006/relationships/hyperlink" Target="http://www.allaboutturkey.com/anatolia.htm" TargetMode="External"/><Relationship Id="rId6" Type="http://schemas.openxmlformats.org/officeDocument/2006/relationships/image" Target="../media/image21.jpg"/></Relationships>
</file>

<file path=ppt/slides/_rels/slide17.xml.rels><?xml version="1.0" encoding="UTF-8" standalone="yes"?><Relationships xmlns="http://schemas.openxmlformats.org/package/2006/relationships"><Relationship Id="rId11" Type="http://schemas.openxmlformats.org/officeDocument/2006/relationships/hyperlink" Target="https://en.wikipedia.org/wiki/Baklava" TargetMode="External"/><Relationship Id="rId10" Type="http://schemas.openxmlformats.org/officeDocument/2006/relationships/hyperlink" Target="https://en.wikipedia.org/wiki/Meze" TargetMode="External"/><Relationship Id="rId13" Type="http://schemas.openxmlformats.org/officeDocument/2006/relationships/hyperlink" Target="https://en.wikipedia.org/w/index.php?title=Kaday%C4%B1f_dolmas%C4%B1&amp;action=edit&amp;redlink=1" TargetMode="External"/><Relationship Id="rId12" Type="http://schemas.openxmlformats.org/officeDocument/2006/relationships/hyperlink" Target="https://en.wikipedia.org/wiki/%C5%9E%C3%B6biyet" TargetMode="External"/><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s://en.wikipedia.org/wiki/Bulgur" TargetMode="External"/><Relationship Id="rId4" Type="http://schemas.openxmlformats.org/officeDocument/2006/relationships/hyperlink" Target="https://en.wikipedia.org/wiki/Eggplant" TargetMode="External"/><Relationship Id="rId9" Type="http://schemas.openxmlformats.org/officeDocument/2006/relationships/hyperlink" Target="https://en.wikipedia.org/wiki/Kebab" TargetMode="External"/><Relationship Id="rId15" Type="http://schemas.openxmlformats.org/officeDocument/2006/relationships/image" Target="../media/image22.jpg"/><Relationship Id="rId14" Type="http://schemas.openxmlformats.org/officeDocument/2006/relationships/hyperlink" Target="https://en.wikipedia.org/wiki/K%C3%BCnefe" TargetMode="External"/><Relationship Id="rId5" Type="http://schemas.openxmlformats.org/officeDocument/2006/relationships/hyperlink" Target="https://en.wikipedia.org/wiki/Dolma" TargetMode="External"/><Relationship Id="rId6" Type="http://schemas.openxmlformats.org/officeDocument/2006/relationships/hyperlink" Target="https://en.wikipedia.org/wiki/Black_Sea_Region" TargetMode="External"/><Relationship Id="rId7" Type="http://schemas.openxmlformats.org/officeDocument/2006/relationships/hyperlink" Target="https://en.wikipedia.org/wiki/European_anchovy" TargetMode="External"/><Relationship Id="rId8" Type="http://schemas.openxmlformats.org/officeDocument/2006/relationships/hyperlink" Target="https://en.wikipedia.org/wiki/Maize"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9.jpg"/><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0.jpg"/><Relationship Id="rId4" Type="http://schemas.openxmlformats.org/officeDocument/2006/relationships/image" Target="../media/image42.png"/><Relationship Id="rId5"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5.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11" Type="http://schemas.openxmlformats.org/officeDocument/2006/relationships/image" Target="../media/image32.jpg"/><Relationship Id="rId10" Type="http://schemas.openxmlformats.org/officeDocument/2006/relationships/image" Target="../media/image31.jpg"/><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4.png"/><Relationship Id="rId4" Type="http://schemas.openxmlformats.org/officeDocument/2006/relationships/image" Target="../media/image27.jpg"/><Relationship Id="rId9" Type="http://schemas.openxmlformats.org/officeDocument/2006/relationships/image" Target="../media/image30.jpg"/><Relationship Id="rId5" Type="http://schemas.openxmlformats.org/officeDocument/2006/relationships/image" Target="../media/image29.jpg"/><Relationship Id="rId6" Type="http://schemas.openxmlformats.org/officeDocument/2006/relationships/image" Target="../media/image26.jpg"/><Relationship Id="rId7" Type="http://schemas.openxmlformats.org/officeDocument/2006/relationships/image" Target="../media/image28.jpg"/><Relationship Id="rId8" Type="http://schemas.openxmlformats.org/officeDocument/2006/relationships/image" Target="../media/image34.jpg"/></Relationships>
</file>

<file path=ppt/slides/_rels/slide22.xml.rels><?xml version="1.0" encoding="UTF-8" standalone="yes"?><Relationships xmlns="http://schemas.openxmlformats.org/package/2006/relationships"><Relationship Id="rId11" Type="http://schemas.openxmlformats.org/officeDocument/2006/relationships/image" Target="../media/image41.png"/><Relationship Id="rId10" Type="http://schemas.openxmlformats.org/officeDocument/2006/relationships/image" Target="../media/image40.png"/><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3.jpg"/><Relationship Id="rId4" Type="http://schemas.openxmlformats.org/officeDocument/2006/relationships/image" Target="../media/image36.jpg"/><Relationship Id="rId9" Type="http://schemas.openxmlformats.org/officeDocument/2006/relationships/image" Target="../media/image38.jpg"/><Relationship Id="rId5" Type="http://schemas.openxmlformats.org/officeDocument/2006/relationships/image" Target="../media/image35.jpg"/><Relationship Id="rId6" Type="http://schemas.openxmlformats.org/officeDocument/2006/relationships/image" Target="../media/image39.png"/><Relationship Id="rId7" Type="http://schemas.openxmlformats.org/officeDocument/2006/relationships/image" Target="../media/image37.png"/><Relationship Id="rId8" Type="http://schemas.openxmlformats.org/officeDocument/2006/relationships/image" Target="../media/image6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3.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8.png"/><Relationship Id="rId6"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52.png"/><Relationship Id="rId4" Type="http://schemas.openxmlformats.org/officeDocument/2006/relationships/image" Target="../media/image54.png"/><Relationship Id="rId5" Type="http://schemas.openxmlformats.org/officeDocument/2006/relationships/image" Target="../media/image53.png"/><Relationship Id="rId6" Type="http://schemas.openxmlformats.org/officeDocument/2006/relationships/image" Target="../media/image55.png"/><Relationship Id="rId7" Type="http://schemas.openxmlformats.org/officeDocument/2006/relationships/image" Target="../media/image56.png"/><Relationship Id="rId8" Type="http://schemas.openxmlformats.org/officeDocument/2006/relationships/image" Target="../media/image5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59.png"/><Relationship Id="rId4" Type="http://schemas.openxmlformats.org/officeDocument/2006/relationships/image" Target="../media/image58.png"/><Relationship Id="rId5" Type="http://schemas.openxmlformats.org/officeDocument/2006/relationships/image" Target="../media/image69.png"/><Relationship Id="rId6" Type="http://schemas.openxmlformats.org/officeDocument/2006/relationships/image" Target="../media/image62.png"/><Relationship Id="rId7" Type="http://schemas.openxmlformats.org/officeDocument/2006/relationships/image" Target="../media/image6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60.png"/><Relationship Id="rId4" Type="http://schemas.openxmlformats.org/officeDocument/2006/relationships/image" Target="../media/image70.png"/><Relationship Id="rId5" Type="http://schemas.openxmlformats.org/officeDocument/2006/relationships/image" Target="../media/image64.png"/><Relationship Id="rId6" Type="http://schemas.openxmlformats.org/officeDocument/2006/relationships/image" Target="../media/image63.png"/><Relationship Id="rId7" Type="http://schemas.openxmlformats.org/officeDocument/2006/relationships/image" Target="../media/image65.png"/><Relationship Id="rId8" Type="http://schemas.openxmlformats.org/officeDocument/2006/relationships/image" Target="../media/image6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0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01.png"/><Relationship Id="rId4" Type="http://schemas.openxmlformats.org/officeDocument/2006/relationships/image" Target="../media/image02.png"/><Relationship Id="rId5" Type="http://schemas.openxmlformats.org/officeDocument/2006/relationships/image" Target="../media/image05.png"/><Relationship Id="rId6" Type="http://schemas.openxmlformats.org/officeDocument/2006/relationships/image" Target="../media/image66.png"/><Relationship Id="rId7" Type="http://schemas.openxmlformats.org/officeDocument/2006/relationships/image" Target="../media/image0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00.png"/><Relationship Id="rId4" Type="http://schemas.openxmlformats.org/officeDocument/2006/relationships/image" Target="../media/image74.png"/><Relationship Id="rId5" Type="http://schemas.openxmlformats.org/officeDocument/2006/relationships/image" Target="../media/image14.png"/><Relationship Id="rId6" Type="http://schemas.openxmlformats.org/officeDocument/2006/relationships/image" Target="../media/image0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08.png"/><Relationship Id="rId4" Type="http://schemas.openxmlformats.org/officeDocument/2006/relationships/image" Target="../media/image0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0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 name="Shape 53"/>
        <p:cNvGrpSpPr/>
        <p:nvPr/>
      </p:nvGrpSpPr>
      <p:grpSpPr>
        <a:xfrm>
          <a:off x="0" y="0"/>
          <a:ext cx="0" cy="0"/>
          <a:chOff x="0" y="0"/>
          <a:chExt cx="0" cy="0"/>
        </a:xfrm>
      </p:grpSpPr>
      <p:pic>
        <p:nvPicPr>
          <p:cNvPr id="54" name="Shape 54"/>
          <p:cNvPicPr preferRelativeResize="0"/>
          <p:nvPr/>
        </p:nvPicPr>
        <p:blipFill rotWithShape="1">
          <a:blip r:embed="rId3">
            <a:alphaModFix/>
          </a:blip>
          <a:srcRect b="12463" l="0" r="0" t="9836"/>
          <a:stretch/>
        </p:blipFill>
        <p:spPr>
          <a:xfrm>
            <a:off x="0" y="0"/>
            <a:ext cx="9143999" cy="5191375"/>
          </a:xfrm>
          <a:prstGeom prst="rect">
            <a:avLst/>
          </a:prstGeom>
          <a:noFill/>
          <a:ln>
            <a:noFill/>
          </a:ln>
        </p:spPr>
      </p:pic>
      <p:sp>
        <p:nvSpPr>
          <p:cNvPr id="55" name="Shape 55"/>
          <p:cNvSpPr txBox="1"/>
          <p:nvPr/>
        </p:nvSpPr>
        <p:spPr>
          <a:xfrm>
            <a:off x="1271175" y="1018482"/>
            <a:ext cx="3616500" cy="18516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SzPct val="25000"/>
              <a:buFont typeface="Georgia"/>
              <a:buNone/>
            </a:pPr>
            <a:r>
              <a:rPr b="0" i="0" lang="en" sz="6600" u="none" cap="none" strike="noStrike">
                <a:solidFill>
                  <a:srgbClr val="000000"/>
                </a:solidFill>
                <a:latin typeface="Georgia"/>
                <a:ea typeface="Georgia"/>
                <a:cs typeface="Georgia"/>
                <a:sym typeface="Georgia"/>
              </a:rPr>
              <a:t>TURKEY</a:t>
            </a:r>
          </a:p>
          <a:p>
            <a:pPr lvl="0" rtl="0" algn="ctr">
              <a:spcBef>
                <a:spcPts val="0"/>
              </a:spcBef>
              <a:buClr>
                <a:schemeClr val="dk1"/>
              </a:buClr>
              <a:buSzPct val="45833"/>
              <a:buFont typeface="Arial"/>
              <a:buNone/>
            </a:pPr>
            <a:r>
              <a:rPr lang="en" sz="2400">
                <a:solidFill>
                  <a:schemeClr val="dk1"/>
                </a:solidFill>
                <a:latin typeface="Georgia"/>
                <a:ea typeface="Georgia"/>
                <a:cs typeface="Georgia"/>
                <a:sym typeface="Georgia"/>
              </a:rPr>
              <a:t>Traditions/Stereotypes/Youth Culture</a:t>
            </a:r>
          </a:p>
        </p:txBody>
      </p:sp>
    </p:spTree>
  </p:cSld>
  <p:clrMapOvr>
    <a:masterClrMapping/>
  </p:clrMapOvr>
  <p:transition>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7" name="Shape 117"/>
        <p:cNvGrpSpPr/>
        <p:nvPr/>
      </p:nvGrpSpPr>
      <p:grpSpPr>
        <a:xfrm>
          <a:off x="0" y="0"/>
          <a:ext cx="0" cy="0"/>
          <a:chOff x="0" y="0"/>
          <a:chExt cx="0" cy="0"/>
        </a:xfrm>
      </p:grpSpPr>
      <p:pic>
        <p:nvPicPr>
          <p:cNvPr id="118" name="Shape 118"/>
          <p:cNvPicPr preferRelativeResize="0"/>
          <p:nvPr/>
        </p:nvPicPr>
        <p:blipFill>
          <a:blip r:embed="rId3">
            <a:alphaModFix/>
          </a:blip>
          <a:stretch>
            <a:fillRect/>
          </a:stretch>
        </p:blipFill>
        <p:spPr>
          <a:xfrm>
            <a:off x="850112" y="393925"/>
            <a:ext cx="3703950" cy="2464799"/>
          </a:xfrm>
          <a:prstGeom prst="rect">
            <a:avLst/>
          </a:prstGeom>
          <a:noFill/>
          <a:ln>
            <a:noFill/>
          </a:ln>
        </p:spPr>
      </p:pic>
      <p:pic>
        <p:nvPicPr>
          <p:cNvPr id="119" name="Shape 119"/>
          <p:cNvPicPr preferRelativeResize="0"/>
          <p:nvPr/>
        </p:nvPicPr>
        <p:blipFill>
          <a:blip r:embed="rId4">
            <a:alphaModFix/>
          </a:blip>
          <a:stretch>
            <a:fillRect/>
          </a:stretch>
        </p:blipFill>
        <p:spPr>
          <a:xfrm>
            <a:off x="4995574" y="1244144"/>
            <a:ext cx="4004601" cy="2655224"/>
          </a:xfrm>
          <a:prstGeom prst="rect">
            <a:avLst/>
          </a:prstGeom>
          <a:noFill/>
          <a:ln>
            <a:noFill/>
          </a:ln>
        </p:spPr>
      </p:pic>
      <p:pic>
        <p:nvPicPr>
          <p:cNvPr id="120" name="Shape 120"/>
          <p:cNvPicPr preferRelativeResize="0"/>
          <p:nvPr/>
        </p:nvPicPr>
        <p:blipFill>
          <a:blip r:embed="rId5">
            <a:alphaModFix/>
          </a:blip>
          <a:stretch>
            <a:fillRect/>
          </a:stretch>
        </p:blipFill>
        <p:spPr>
          <a:xfrm>
            <a:off x="1419975" y="3182450"/>
            <a:ext cx="3014475" cy="1630774"/>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4" name="Shape 124"/>
        <p:cNvGrpSpPr/>
        <p:nvPr/>
      </p:nvGrpSpPr>
      <p:grpSpPr>
        <a:xfrm>
          <a:off x="0" y="0"/>
          <a:ext cx="0" cy="0"/>
          <a:chOff x="0" y="0"/>
          <a:chExt cx="0" cy="0"/>
        </a:xfrm>
      </p:grpSpPr>
      <p:sp>
        <p:nvSpPr>
          <p:cNvPr id="125" name="Shape 125"/>
          <p:cNvSpPr txBox="1"/>
          <p:nvPr>
            <p:ph type="title"/>
          </p:nvPr>
        </p:nvSpPr>
        <p:spPr>
          <a:xfrm>
            <a:off x="311700" y="445025"/>
            <a:ext cx="8520599" cy="572699"/>
          </a:xfrm>
          <a:prstGeom prst="rect">
            <a:avLst/>
          </a:prstGeom>
        </p:spPr>
        <p:txBody>
          <a:bodyPr anchorCtr="0" anchor="t" bIns="91425" lIns="91425" rIns="91425" tIns="91425">
            <a:noAutofit/>
          </a:bodyPr>
          <a:lstStyle/>
          <a:p>
            <a:pPr lvl="0" rtl="0">
              <a:spcBef>
                <a:spcPts val="0"/>
              </a:spcBef>
              <a:spcAft>
                <a:spcPts val="1200"/>
              </a:spcAft>
              <a:buClr>
                <a:schemeClr val="dk1"/>
              </a:buClr>
              <a:buSzPct val="45833"/>
              <a:buFont typeface="Arial"/>
              <a:buNone/>
            </a:pPr>
            <a:r>
              <a:rPr lang="en" sz="2400">
                <a:solidFill>
                  <a:srgbClr val="000000"/>
                </a:solidFill>
              </a:rPr>
              <a:t>The Turkish Bath</a:t>
            </a:r>
          </a:p>
          <a:p>
            <a:pPr lvl="0">
              <a:spcBef>
                <a:spcPts val="0"/>
              </a:spcBef>
              <a:buNone/>
            </a:pPr>
            <a:r>
              <a:t/>
            </a:r>
            <a:endParaRPr>
              <a:solidFill>
                <a:srgbClr val="000000"/>
              </a:solidFill>
            </a:endParaRPr>
          </a:p>
        </p:txBody>
      </p:sp>
      <p:sp>
        <p:nvSpPr>
          <p:cNvPr id="126" name="Shape 126"/>
          <p:cNvSpPr txBox="1"/>
          <p:nvPr>
            <p:ph idx="1" type="body"/>
          </p:nvPr>
        </p:nvSpPr>
        <p:spPr>
          <a:xfrm>
            <a:off x="311700" y="1152475"/>
            <a:ext cx="5267700" cy="3416400"/>
          </a:xfrm>
          <a:prstGeom prst="rect">
            <a:avLst/>
          </a:prstGeom>
        </p:spPr>
        <p:txBody>
          <a:bodyPr anchorCtr="0" anchor="t" bIns="91425" lIns="91425" rIns="91425" tIns="91425">
            <a:noAutofit/>
          </a:bodyPr>
          <a:lstStyle/>
          <a:p>
            <a:pPr indent="-317500" lvl="0" marL="457200" rtl="0" algn="just">
              <a:spcBef>
                <a:spcPts val="0"/>
              </a:spcBef>
              <a:buClr>
                <a:srgbClr val="000000"/>
              </a:buClr>
              <a:buSzPct val="100000"/>
              <a:buFont typeface="Georgia"/>
              <a:buChar char="●"/>
            </a:pPr>
            <a:r>
              <a:rPr lang="en" sz="1400">
                <a:solidFill>
                  <a:srgbClr val="000000"/>
                </a:solidFill>
                <a:latin typeface="Georgia"/>
                <a:ea typeface="Georgia"/>
                <a:cs typeface="Georgia"/>
                <a:sym typeface="Georgia"/>
              </a:rPr>
              <a:t>A Turkish bath or hammam is the </a:t>
            </a:r>
            <a:r>
              <a:rPr lang="en" sz="1400">
                <a:solidFill>
                  <a:srgbClr val="000000"/>
                </a:solidFill>
                <a:latin typeface="Georgia"/>
                <a:ea typeface="Georgia"/>
                <a:cs typeface="Georgia"/>
                <a:sym typeface="Georgia"/>
                <a:hlinkClick r:id="rId3"/>
              </a:rPr>
              <a:t>Turkish</a:t>
            </a:r>
            <a:r>
              <a:rPr lang="en" sz="1400">
                <a:solidFill>
                  <a:srgbClr val="000000"/>
                </a:solidFill>
                <a:latin typeface="Georgia"/>
                <a:ea typeface="Georgia"/>
                <a:cs typeface="Georgia"/>
                <a:sym typeface="Georgia"/>
              </a:rPr>
              <a:t> variant of the </a:t>
            </a:r>
            <a:r>
              <a:rPr lang="en" sz="1400">
                <a:solidFill>
                  <a:srgbClr val="000000"/>
                </a:solidFill>
                <a:latin typeface="Georgia"/>
                <a:ea typeface="Georgia"/>
                <a:cs typeface="Georgia"/>
                <a:sym typeface="Georgia"/>
                <a:hlinkClick r:id="rId4"/>
              </a:rPr>
              <a:t>Roman bath</a:t>
            </a:r>
            <a:r>
              <a:rPr lang="en" sz="1400">
                <a:solidFill>
                  <a:srgbClr val="000000"/>
                </a:solidFill>
                <a:latin typeface="Georgia"/>
                <a:ea typeface="Georgia"/>
                <a:cs typeface="Georgia"/>
                <a:sym typeface="Georgia"/>
              </a:rPr>
              <a:t>, </a:t>
            </a:r>
            <a:r>
              <a:rPr lang="en" sz="1400">
                <a:solidFill>
                  <a:srgbClr val="000000"/>
                </a:solidFill>
                <a:latin typeface="Georgia"/>
                <a:ea typeface="Georgia"/>
                <a:cs typeface="Georgia"/>
                <a:sym typeface="Georgia"/>
                <a:hlinkClick r:id="rId5"/>
              </a:rPr>
              <a:t>steam bath</a:t>
            </a:r>
            <a:r>
              <a:rPr lang="en" sz="1400">
                <a:solidFill>
                  <a:srgbClr val="000000"/>
                </a:solidFill>
                <a:latin typeface="Georgia"/>
                <a:ea typeface="Georgia"/>
                <a:cs typeface="Georgia"/>
                <a:sym typeface="Georgia"/>
              </a:rPr>
              <a:t>, </a:t>
            </a:r>
            <a:r>
              <a:rPr lang="en" sz="1400">
                <a:solidFill>
                  <a:srgbClr val="000000"/>
                </a:solidFill>
                <a:latin typeface="Georgia"/>
                <a:ea typeface="Georgia"/>
                <a:cs typeface="Georgia"/>
                <a:sym typeface="Georgia"/>
                <a:hlinkClick r:id="rId6"/>
              </a:rPr>
              <a:t>sauna</a:t>
            </a:r>
            <a:r>
              <a:rPr lang="en" sz="1400">
                <a:solidFill>
                  <a:srgbClr val="000000"/>
                </a:solidFill>
                <a:latin typeface="Georgia"/>
                <a:ea typeface="Georgia"/>
                <a:cs typeface="Georgia"/>
                <a:sym typeface="Georgia"/>
              </a:rPr>
              <a:t>, or Russian </a:t>
            </a:r>
            <a:r>
              <a:rPr lang="en" sz="1400">
                <a:solidFill>
                  <a:srgbClr val="000000"/>
                </a:solidFill>
                <a:latin typeface="Georgia"/>
                <a:ea typeface="Georgia"/>
                <a:cs typeface="Georgia"/>
                <a:sym typeface="Georgia"/>
                <a:hlinkClick r:id="rId7"/>
              </a:rPr>
              <a:t>banya</a:t>
            </a:r>
            <a:r>
              <a:rPr lang="en" sz="1400">
                <a:solidFill>
                  <a:srgbClr val="000000"/>
                </a:solidFill>
                <a:latin typeface="Georgia"/>
                <a:ea typeface="Georgia"/>
                <a:cs typeface="Georgia"/>
                <a:sym typeface="Georgia"/>
              </a:rPr>
              <a:t>, distinguished by a focus on water, as distinct from ambient steam.</a:t>
            </a:r>
          </a:p>
          <a:p>
            <a:pPr indent="-228600" lvl="0" marL="457200" rtl="0" algn="just">
              <a:spcBef>
                <a:spcPts val="0"/>
              </a:spcBef>
              <a:buClr>
                <a:srgbClr val="000000"/>
              </a:buClr>
              <a:buFont typeface="Georgia"/>
              <a:buChar char="●"/>
            </a:pPr>
            <a:r>
              <a:rPr lang="en" sz="1400">
                <a:solidFill>
                  <a:srgbClr val="000000"/>
                </a:solidFill>
                <a:latin typeface="Georgia"/>
                <a:ea typeface="Georgia"/>
                <a:cs typeface="Georgia"/>
                <a:sym typeface="Georgia"/>
              </a:rPr>
              <a:t>The Turkish bath starts with relaxation in a room (known as the </a:t>
            </a:r>
            <a:r>
              <a:rPr i="1" lang="en" sz="1400">
                <a:solidFill>
                  <a:srgbClr val="000000"/>
                </a:solidFill>
                <a:latin typeface="Georgia"/>
                <a:ea typeface="Georgia"/>
                <a:cs typeface="Georgia"/>
                <a:sym typeface="Georgia"/>
              </a:rPr>
              <a:t>warm room</a:t>
            </a:r>
            <a:r>
              <a:rPr lang="en" sz="1400">
                <a:solidFill>
                  <a:srgbClr val="000000"/>
                </a:solidFill>
                <a:latin typeface="Georgia"/>
                <a:ea typeface="Georgia"/>
                <a:cs typeface="Georgia"/>
                <a:sym typeface="Georgia"/>
              </a:rPr>
              <a:t>) that is heated by a continuous flow of hot, dry air. Bathers may then move to an even hotter room (known as the </a:t>
            </a:r>
            <a:r>
              <a:rPr i="1" lang="en" sz="1400">
                <a:solidFill>
                  <a:srgbClr val="000000"/>
                </a:solidFill>
                <a:latin typeface="Georgia"/>
                <a:ea typeface="Georgia"/>
                <a:cs typeface="Georgia"/>
                <a:sym typeface="Georgia"/>
              </a:rPr>
              <a:t>hot room</a:t>
            </a:r>
            <a:r>
              <a:rPr lang="en" sz="1400">
                <a:solidFill>
                  <a:srgbClr val="000000"/>
                </a:solidFill>
                <a:latin typeface="Georgia"/>
                <a:ea typeface="Georgia"/>
                <a:cs typeface="Georgia"/>
                <a:sym typeface="Georgia"/>
              </a:rPr>
              <a:t>) before they wash in cold water. After performing a full body wash and receiving a </a:t>
            </a:r>
            <a:r>
              <a:rPr lang="en" sz="1400">
                <a:solidFill>
                  <a:srgbClr val="000000"/>
                </a:solidFill>
                <a:latin typeface="Georgia"/>
                <a:ea typeface="Georgia"/>
                <a:cs typeface="Georgia"/>
                <a:sym typeface="Georgia"/>
                <a:hlinkClick r:id="rId8"/>
              </a:rPr>
              <a:t>massage</a:t>
            </a:r>
            <a:r>
              <a:rPr lang="en" sz="1400">
                <a:solidFill>
                  <a:srgbClr val="000000"/>
                </a:solidFill>
                <a:latin typeface="Georgia"/>
                <a:ea typeface="Georgia"/>
                <a:cs typeface="Georgia"/>
                <a:sym typeface="Georgia"/>
              </a:rPr>
              <a:t>, bathers finally retire to the </a:t>
            </a:r>
            <a:r>
              <a:rPr i="1" lang="en" sz="1400">
                <a:solidFill>
                  <a:srgbClr val="000000"/>
                </a:solidFill>
                <a:latin typeface="Georgia"/>
                <a:ea typeface="Georgia"/>
                <a:cs typeface="Georgia"/>
                <a:sym typeface="Georgia"/>
              </a:rPr>
              <a:t>cooling-room</a:t>
            </a:r>
            <a:r>
              <a:rPr lang="en" sz="1400">
                <a:solidFill>
                  <a:srgbClr val="000000"/>
                </a:solidFill>
                <a:latin typeface="Georgia"/>
                <a:ea typeface="Georgia"/>
                <a:cs typeface="Georgia"/>
                <a:sym typeface="Georgia"/>
              </a:rPr>
              <a:t> for a period of relaxation.</a:t>
            </a:r>
          </a:p>
          <a:p>
            <a:pPr indent="-317500" lvl="0" marL="457200" rtl="0" algn="just">
              <a:spcBef>
                <a:spcPts val="0"/>
              </a:spcBef>
              <a:buClr>
                <a:srgbClr val="000000"/>
              </a:buClr>
              <a:buSzPct val="100000"/>
              <a:buFont typeface="Georgia"/>
              <a:buChar char="●"/>
            </a:pPr>
            <a:r>
              <a:rPr lang="en" sz="1400">
                <a:solidFill>
                  <a:srgbClr val="000000"/>
                </a:solidFill>
                <a:latin typeface="Georgia"/>
                <a:ea typeface="Georgia"/>
                <a:cs typeface="Georgia"/>
                <a:sym typeface="Georgia"/>
              </a:rPr>
              <a:t>Traditionally mothers use hammam as a place to find brides for their sons.</a:t>
            </a:r>
          </a:p>
          <a:p>
            <a:pPr lvl="0" algn="just">
              <a:spcBef>
                <a:spcPts val="0"/>
              </a:spcBef>
              <a:buNone/>
            </a:pPr>
            <a:r>
              <a:t/>
            </a:r>
            <a:endParaRPr sz="1400">
              <a:solidFill>
                <a:srgbClr val="000000"/>
              </a:solidFill>
              <a:latin typeface="Georgia"/>
              <a:ea typeface="Georgia"/>
              <a:cs typeface="Georgia"/>
              <a:sym typeface="Georgia"/>
            </a:endParaRPr>
          </a:p>
        </p:txBody>
      </p:sp>
      <p:pic>
        <p:nvPicPr>
          <p:cNvPr id="127" name="Shape 127"/>
          <p:cNvPicPr preferRelativeResize="0"/>
          <p:nvPr/>
        </p:nvPicPr>
        <p:blipFill rotWithShape="1">
          <a:blip r:embed="rId9">
            <a:alphaModFix/>
          </a:blip>
          <a:srcRect b="0" l="11300" r="0" t="0"/>
          <a:stretch/>
        </p:blipFill>
        <p:spPr>
          <a:xfrm>
            <a:off x="5579400" y="1471125"/>
            <a:ext cx="3491450" cy="2626225"/>
          </a:xfrm>
          <a:prstGeom prst="rect">
            <a:avLst/>
          </a:prstGeom>
          <a:noFill/>
          <a:ln>
            <a:noFill/>
          </a:ln>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1" name="Shape 131"/>
        <p:cNvGrpSpPr/>
        <p:nvPr/>
      </p:nvGrpSpPr>
      <p:grpSpPr>
        <a:xfrm>
          <a:off x="0" y="0"/>
          <a:ext cx="0" cy="0"/>
          <a:chOff x="0" y="0"/>
          <a:chExt cx="0" cy="0"/>
        </a:xfrm>
      </p:grpSpPr>
      <p:sp>
        <p:nvSpPr>
          <p:cNvPr id="132" name="Shape 132"/>
          <p:cNvSpPr txBox="1"/>
          <p:nvPr>
            <p:ph type="title"/>
          </p:nvPr>
        </p:nvSpPr>
        <p:spPr>
          <a:xfrm>
            <a:off x="311700" y="445025"/>
            <a:ext cx="8520599" cy="572699"/>
          </a:xfrm>
          <a:prstGeom prst="rect">
            <a:avLst/>
          </a:prstGeom>
        </p:spPr>
        <p:txBody>
          <a:bodyPr anchorCtr="0" anchor="t" bIns="91425" lIns="91425" rIns="91425" tIns="91425">
            <a:noAutofit/>
          </a:bodyPr>
          <a:lstStyle/>
          <a:p>
            <a:pPr lvl="0" rtl="0">
              <a:lnSpc>
                <a:spcPct val="120000"/>
              </a:lnSpc>
              <a:spcBef>
                <a:spcPts val="0"/>
              </a:spcBef>
              <a:spcAft>
                <a:spcPts val="1200"/>
              </a:spcAft>
              <a:buClr>
                <a:schemeClr val="dk1"/>
              </a:buClr>
              <a:buSzPct val="47826"/>
              <a:buFont typeface="Arial"/>
              <a:buNone/>
            </a:pPr>
            <a:r>
              <a:rPr lang="en" sz="2250">
                <a:solidFill>
                  <a:srgbClr val="000000"/>
                </a:solidFill>
              </a:rPr>
              <a:t>Body Language in Turkey</a:t>
            </a:r>
          </a:p>
          <a:p>
            <a:pPr lvl="0">
              <a:spcBef>
                <a:spcPts val="0"/>
              </a:spcBef>
              <a:buNone/>
            </a:pPr>
            <a:r>
              <a:t/>
            </a:r>
            <a:endParaRPr/>
          </a:p>
        </p:txBody>
      </p:sp>
      <p:sp>
        <p:nvSpPr>
          <p:cNvPr id="133" name="Shape 133"/>
          <p:cNvSpPr txBox="1"/>
          <p:nvPr>
            <p:ph idx="1" type="body"/>
          </p:nvPr>
        </p:nvSpPr>
        <p:spPr>
          <a:xfrm>
            <a:off x="311700" y="1152475"/>
            <a:ext cx="8520599" cy="3416400"/>
          </a:xfrm>
          <a:prstGeom prst="rect">
            <a:avLst/>
          </a:prstGeom>
        </p:spPr>
        <p:txBody>
          <a:bodyPr anchorCtr="0" anchor="t" bIns="91425" lIns="91425" rIns="91425" tIns="91425">
            <a:noAutofit/>
          </a:bodyPr>
          <a:lstStyle/>
          <a:p>
            <a:pPr indent="-317500" lvl="0" marL="457200" rtl="0" algn="just">
              <a:lnSpc>
                <a:spcPct val="115000"/>
              </a:lnSpc>
              <a:spcBef>
                <a:spcPts val="0"/>
              </a:spcBef>
              <a:spcAft>
                <a:spcPts val="2000"/>
              </a:spcAft>
              <a:buClr>
                <a:srgbClr val="000000"/>
              </a:buClr>
              <a:buSzPct val="100000"/>
              <a:buFont typeface="Georgia"/>
              <a:buChar char="●"/>
            </a:pPr>
            <a:r>
              <a:rPr b="1" lang="en" sz="1400">
                <a:solidFill>
                  <a:srgbClr val="000000"/>
                </a:solidFill>
                <a:latin typeface="Georgia"/>
                <a:ea typeface="Georgia"/>
                <a:cs typeface="Georgia"/>
                <a:sym typeface="Georgia"/>
              </a:rPr>
              <a:t>Tutting</a:t>
            </a:r>
          </a:p>
          <a:p>
            <a:pPr indent="-317500" lvl="1" marL="914400" rtl="0" algn="just">
              <a:lnSpc>
                <a:spcPct val="115000"/>
              </a:lnSpc>
              <a:spcBef>
                <a:spcPts val="0"/>
              </a:spcBef>
              <a:spcAft>
                <a:spcPts val="2000"/>
              </a:spcAft>
              <a:buClr>
                <a:srgbClr val="000000"/>
              </a:buClr>
              <a:buSzPct val="100000"/>
              <a:buFont typeface="Georgia"/>
              <a:buChar char="○"/>
            </a:pPr>
            <a:r>
              <a:rPr lang="en" sz="1400">
                <a:solidFill>
                  <a:srgbClr val="000000"/>
                </a:solidFill>
                <a:latin typeface="Georgia"/>
                <a:ea typeface="Georgia"/>
                <a:cs typeface="Georgia"/>
                <a:sym typeface="Georgia"/>
              </a:rPr>
              <a:t>When you first meet Turkish, you might spend a lot of time wondering why the Turks are always in a bad mood because Turkish people tut a lot because when Turkish people are tutting, they are infact saying no. </a:t>
            </a:r>
          </a:p>
          <a:p>
            <a:pPr indent="-228600" lvl="0" marL="457200" rtl="0" algn="just">
              <a:lnSpc>
                <a:spcPct val="115000"/>
              </a:lnSpc>
              <a:spcBef>
                <a:spcPts val="0"/>
              </a:spcBef>
              <a:spcAft>
                <a:spcPts val="2000"/>
              </a:spcAft>
              <a:buClr>
                <a:srgbClr val="000000"/>
              </a:buClr>
              <a:buFont typeface="Georgia"/>
              <a:buChar char="●"/>
            </a:pPr>
            <a:r>
              <a:rPr b="1" lang="en" sz="1400">
                <a:solidFill>
                  <a:srgbClr val="000000"/>
                </a:solidFill>
                <a:latin typeface="Georgia"/>
                <a:ea typeface="Georgia"/>
                <a:cs typeface="Georgia"/>
                <a:sym typeface="Georgia"/>
              </a:rPr>
              <a:t>I don’t understand</a:t>
            </a:r>
          </a:p>
          <a:p>
            <a:pPr indent="-228600" lvl="1" marL="914400" rtl="0" algn="just">
              <a:lnSpc>
                <a:spcPct val="115000"/>
              </a:lnSpc>
              <a:spcBef>
                <a:spcPts val="0"/>
              </a:spcBef>
              <a:spcAft>
                <a:spcPts val="2000"/>
              </a:spcAft>
              <a:buClr>
                <a:srgbClr val="000000"/>
              </a:buClr>
              <a:buFont typeface="Georgia"/>
              <a:buChar char="○"/>
            </a:pPr>
            <a:r>
              <a:rPr lang="en" sz="1400">
                <a:solidFill>
                  <a:srgbClr val="000000"/>
                </a:solidFill>
                <a:latin typeface="Georgia"/>
                <a:ea typeface="Georgia"/>
                <a:cs typeface="Georgia"/>
                <a:sym typeface="Georgia"/>
              </a:rPr>
              <a:t> In the western world, the word “No” is normally accompanied with a shaking of the head from side to side. In Turkey, this means “I don’t understand” so expect someone to repeat themselves if you found yourself shaking your head without realizing it.</a:t>
            </a:r>
          </a:p>
          <a:p>
            <a:pPr lvl="0">
              <a:lnSpc>
                <a:spcPct val="115000"/>
              </a:lnSpc>
              <a:spcBef>
                <a:spcPts val="0"/>
              </a:spcBef>
              <a:buNone/>
            </a:pPr>
            <a:r>
              <a:t/>
            </a:r>
            <a:endParaRPr>
              <a:solidFill>
                <a:srgbClr val="000000"/>
              </a:solidFill>
            </a:endParaRP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7" name="Shape 137"/>
        <p:cNvGrpSpPr/>
        <p:nvPr/>
      </p:nvGrpSpPr>
      <p:grpSpPr>
        <a:xfrm>
          <a:off x="0" y="0"/>
          <a:ext cx="0" cy="0"/>
          <a:chOff x="0" y="0"/>
          <a:chExt cx="0" cy="0"/>
        </a:xfrm>
      </p:grpSpPr>
      <p:pic>
        <p:nvPicPr>
          <p:cNvPr id="138" name="Shape 138"/>
          <p:cNvPicPr preferRelativeResize="0"/>
          <p:nvPr/>
        </p:nvPicPr>
        <p:blipFill>
          <a:blip r:embed="rId3">
            <a:alphaModFix/>
          </a:blip>
          <a:stretch>
            <a:fillRect/>
          </a:stretch>
        </p:blipFill>
        <p:spPr>
          <a:xfrm>
            <a:off x="863700" y="97275"/>
            <a:ext cx="7235700" cy="4948949"/>
          </a:xfrm>
          <a:prstGeom prst="rect">
            <a:avLst/>
          </a:prstGeom>
          <a:noFill/>
          <a:ln>
            <a:noFill/>
          </a:ln>
        </p:spPr>
      </p:pic>
      <p:sp>
        <p:nvSpPr>
          <p:cNvPr id="139" name="Shape 139"/>
          <p:cNvSpPr txBox="1"/>
          <p:nvPr/>
        </p:nvSpPr>
        <p:spPr>
          <a:xfrm>
            <a:off x="1009475" y="435875"/>
            <a:ext cx="1482000" cy="621300"/>
          </a:xfrm>
          <a:prstGeom prst="rect">
            <a:avLst/>
          </a:prstGeom>
          <a:noFill/>
          <a:ln>
            <a:noFill/>
          </a:ln>
        </p:spPr>
        <p:txBody>
          <a:bodyPr anchorCtr="0" anchor="t" bIns="91425" lIns="91425" rIns="91425" tIns="91425">
            <a:noAutofit/>
          </a:bodyPr>
          <a:lstStyle/>
          <a:p>
            <a:pPr lvl="0" rtl="0">
              <a:spcBef>
                <a:spcPts val="0"/>
              </a:spcBef>
              <a:buNone/>
            </a:pPr>
            <a:r>
              <a:rPr b="1" lang="en"/>
              <a:t>Video</a:t>
            </a: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3" name="Shape 143"/>
        <p:cNvGrpSpPr/>
        <p:nvPr/>
      </p:nvGrpSpPr>
      <p:grpSpPr>
        <a:xfrm>
          <a:off x="0" y="0"/>
          <a:ext cx="0" cy="0"/>
          <a:chOff x="0" y="0"/>
          <a:chExt cx="0" cy="0"/>
        </a:xfrm>
      </p:grpSpPr>
      <p:sp>
        <p:nvSpPr>
          <p:cNvPr id="144" name="Shape 144"/>
          <p:cNvSpPr txBox="1"/>
          <p:nvPr>
            <p:ph idx="1" type="body"/>
          </p:nvPr>
        </p:nvSpPr>
        <p:spPr>
          <a:xfrm>
            <a:off x="311700" y="391150"/>
            <a:ext cx="8520599" cy="4177800"/>
          </a:xfrm>
          <a:prstGeom prst="rect">
            <a:avLst/>
          </a:prstGeom>
        </p:spPr>
        <p:txBody>
          <a:bodyPr anchorCtr="0" anchor="t" bIns="91425" lIns="91425" rIns="91425" tIns="91425">
            <a:noAutofit/>
          </a:bodyPr>
          <a:lstStyle/>
          <a:p>
            <a:pPr indent="-228600" lvl="0" marL="457200" rtl="0" algn="just">
              <a:spcBef>
                <a:spcPts val="0"/>
              </a:spcBef>
              <a:buClr>
                <a:srgbClr val="000000"/>
              </a:buClr>
              <a:buFont typeface="Georgia"/>
              <a:buChar char="●"/>
            </a:pPr>
            <a:r>
              <a:rPr lang="en" u="sng">
                <a:solidFill>
                  <a:srgbClr val="000000"/>
                </a:solidFill>
                <a:latin typeface="Georgia"/>
                <a:ea typeface="Georgia"/>
                <a:cs typeface="Georgia"/>
                <a:sym typeface="Georgia"/>
              </a:rPr>
              <a:t>Kurban Bayram (Sacrifice Holiday)</a:t>
            </a:r>
          </a:p>
          <a:p>
            <a:pPr indent="-228600" lvl="1" marL="914400" rtl="0" algn="just">
              <a:spcBef>
                <a:spcPts val="0"/>
              </a:spcBef>
              <a:buClr>
                <a:srgbClr val="000000"/>
              </a:buClr>
              <a:buFont typeface="Georgia"/>
              <a:buChar char="○"/>
            </a:pPr>
            <a:r>
              <a:rPr lang="en" sz="1400">
                <a:solidFill>
                  <a:srgbClr val="000000"/>
                </a:solidFill>
                <a:latin typeface="Georgia"/>
                <a:ea typeface="Georgia"/>
                <a:cs typeface="Georgia"/>
                <a:sym typeface="Georgia"/>
              </a:rPr>
              <a:t>Kurban Bayram in Turkey is known as the Sacrifice holiday and is a major event in the </a:t>
            </a:r>
            <a:r>
              <a:rPr lang="en" sz="1400">
                <a:solidFill>
                  <a:srgbClr val="000000"/>
                </a:solidFill>
                <a:latin typeface="Georgia"/>
                <a:ea typeface="Georgia"/>
                <a:cs typeface="Georgia"/>
                <a:sym typeface="Georgia"/>
                <a:hlinkClick r:id="rId3"/>
              </a:rPr>
              <a:t>Islamic</a:t>
            </a:r>
            <a:r>
              <a:rPr lang="en" sz="1400">
                <a:solidFill>
                  <a:srgbClr val="000000"/>
                </a:solidFill>
                <a:latin typeface="Georgia"/>
                <a:ea typeface="Georgia"/>
                <a:cs typeface="Georgia"/>
                <a:sym typeface="Georgia"/>
              </a:rPr>
              <a:t> calendar.  The significance relates to the occasion in the Quran when Abraham was ready to sacrifice his own son on the command of God. God interrupted the act and Abraham used a sheep instead however the celebration occurs to show the dedication of Abraham and his acknowledgement that God is everything.</a:t>
            </a:r>
          </a:p>
          <a:p>
            <a:pPr indent="-228600" lvl="1" marL="914400" rtl="0" algn="just">
              <a:spcBef>
                <a:spcPts val="0"/>
              </a:spcBef>
              <a:buClr>
                <a:srgbClr val="000000"/>
              </a:buClr>
              <a:buFont typeface="Georgia"/>
              <a:buChar char="○"/>
            </a:pPr>
            <a:r>
              <a:rPr lang="en">
                <a:solidFill>
                  <a:srgbClr val="000000"/>
                </a:solidFill>
                <a:latin typeface="Georgia"/>
                <a:ea typeface="Georgia"/>
                <a:cs typeface="Georgia"/>
                <a:sym typeface="Georgia"/>
              </a:rPr>
              <a:t>So in sacrifice holiday every family who can afford it sacrifice a farm animal (usually a goat, sheep or cow) and gives most of its meat to the ones who can’t afford it.</a:t>
            </a:r>
          </a:p>
        </p:txBody>
      </p:sp>
      <p:pic>
        <p:nvPicPr>
          <p:cNvPr id="145" name="Shape 145"/>
          <p:cNvPicPr preferRelativeResize="0"/>
          <p:nvPr/>
        </p:nvPicPr>
        <p:blipFill>
          <a:blip r:embed="rId4">
            <a:alphaModFix/>
          </a:blip>
          <a:stretch>
            <a:fillRect/>
          </a:stretch>
        </p:blipFill>
        <p:spPr>
          <a:xfrm>
            <a:off x="2859451" y="2695050"/>
            <a:ext cx="3425099" cy="2285000"/>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9" name="Shape 149"/>
        <p:cNvGrpSpPr/>
        <p:nvPr/>
      </p:nvGrpSpPr>
      <p:grpSpPr>
        <a:xfrm>
          <a:off x="0" y="0"/>
          <a:ext cx="0" cy="0"/>
          <a:chOff x="0" y="0"/>
          <a:chExt cx="0" cy="0"/>
        </a:xfrm>
      </p:grpSpPr>
      <p:sp>
        <p:nvSpPr>
          <p:cNvPr id="150" name="Shape 150"/>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t>Turkish Bayrams (Festivals)</a:t>
            </a:r>
          </a:p>
        </p:txBody>
      </p:sp>
      <p:sp>
        <p:nvSpPr>
          <p:cNvPr id="151" name="Shape 151"/>
          <p:cNvSpPr txBox="1"/>
          <p:nvPr>
            <p:ph idx="1" type="body"/>
          </p:nvPr>
        </p:nvSpPr>
        <p:spPr>
          <a:xfrm>
            <a:off x="311700" y="1152475"/>
            <a:ext cx="5986799" cy="3416400"/>
          </a:xfrm>
          <a:prstGeom prst="rect">
            <a:avLst/>
          </a:prstGeom>
        </p:spPr>
        <p:txBody>
          <a:bodyPr anchorCtr="0" anchor="t" bIns="91425" lIns="91425" rIns="91425" tIns="91425">
            <a:noAutofit/>
          </a:bodyPr>
          <a:lstStyle/>
          <a:p>
            <a:pPr indent="-228600" lvl="0" marL="457200" rtl="0" algn="just">
              <a:spcBef>
                <a:spcPts val="0"/>
              </a:spcBef>
              <a:buClr>
                <a:srgbClr val="000000"/>
              </a:buClr>
              <a:buFont typeface="Georgia"/>
              <a:buChar char="●"/>
            </a:pPr>
            <a:r>
              <a:rPr lang="en" u="sng">
                <a:solidFill>
                  <a:srgbClr val="000000"/>
                </a:solidFill>
                <a:latin typeface="Georgia"/>
                <a:ea typeface="Georgia"/>
                <a:cs typeface="Georgia"/>
                <a:sym typeface="Georgia"/>
              </a:rPr>
              <a:t>Ramadan and Ramadan Bayram</a:t>
            </a:r>
          </a:p>
          <a:p>
            <a:pPr indent="-228600" lvl="1" marL="914400" rtl="0" algn="just">
              <a:spcBef>
                <a:spcPts val="0"/>
              </a:spcBef>
              <a:buClr>
                <a:srgbClr val="000000"/>
              </a:buClr>
              <a:buFont typeface="Georgia"/>
              <a:buChar char="○"/>
            </a:pPr>
            <a:r>
              <a:rPr lang="en">
                <a:solidFill>
                  <a:srgbClr val="000000"/>
                </a:solidFill>
                <a:latin typeface="Georgia"/>
                <a:ea typeface="Georgia"/>
                <a:cs typeface="Georgia"/>
                <a:sym typeface="Georgia"/>
              </a:rPr>
              <a:t>Ramadan is a religious period of time that tests the strength, determination and goodwill of Muslim men and women all over the land. Mortal souls that follow the religion of Islam  put themselves through the ultimate endurance test by abstaining from food, drink and intimate contact during the hours of daylight.</a:t>
            </a:r>
          </a:p>
          <a:p>
            <a:pPr indent="-228600" lvl="1" marL="914400" rtl="0" algn="just">
              <a:spcBef>
                <a:spcPts val="0"/>
              </a:spcBef>
              <a:buClr>
                <a:srgbClr val="000000"/>
              </a:buClr>
              <a:buFont typeface="Georgia"/>
              <a:buChar char="○"/>
            </a:pPr>
            <a:r>
              <a:rPr lang="en">
                <a:solidFill>
                  <a:srgbClr val="000000"/>
                </a:solidFill>
                <a:latin typeface="Georgia"/>
                <a:ea typeface="Georgia"/>
                <a:cs typeface="Georgia"/>
                <a:sym typeface="Georgia"/>
              </a:rPr>
              <a:t>After 1 month of fasting Ramadan Bayram comes. It lasts 3 days and during those days relatives come together. </a:t>
            </a:r>
          </a:p>
          <a:p>
            <a:pPr indent="-228600" lvl="1" marL="914400" algn="just">
              <a:spcBef>
                <a:spcPts val="0"/>
              </a:spcBef>
              <a:buClr>
                <a:srgbClr val="000000"/>
              </a:buClr>
              <a:buFont typeface="Georgia"/>
              <a:buChar char="○"/>
            </a:pPr>
            <a:r>
              <a:rPr lang="en">
                <a:solidFill>
                  <a:srgbClr val="000000"/>
                </a:solidFill>
                <a:latin typeface="Georgia"/>
                <a:ea typeface="Georgia"/>
                <a:cs typeface="Georgia"/>
                <a:sym typeface="Georgia"/>
              </a:rPr>
              <a:t>Small children knock their neighbor’s doors and ask for candies. </a:t>
            </a:r>
          </a:p>
        </p:txBody>
      </p:sp>
      <p:pic>
        <p:nvPicPr>
          <p:cNvPr id="152" name="Shape 152"/>
          <p:cNvPicPr preferRelativeResize="0"/>
          <p:nvPr/>
        </p:nvPicPr>
        <p:blipFill>
          <a:blip r:embed="rId3">
            <a:alphaModFix/>
          </a:blip>
          <a:stretch>
            <a:fillRect/>
          </a:stretch>
        </p:blipFill>
        <p:spPr>
          <a:xfrm>
            <a:off x="6430575" y="1226075"/>
            <a:ext cx="2478025" cy="3269174"/>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6" name="Shape 156"/>
        <p:cNvGrpSpPr/>
        <p:nvPr/>
      </p:nvGrpSpPr>
      <p:grpSpPr>
        <a:xfrm>
          <a:off x="0" y="0"/>
          <a:ext cx="0" cy="0"/>
          <a:chOff x="0" y="0"/>
          <a:chExt cx="0" cy="0"/>
        </a:xfrm>
      </p:grpSpPr>
      <p:sp>
        <p:nvSpPr>
          <p:cNvPr id="157" name="Shape 157"/>
          <p:cNvSpPr txBox="1"/>
          <p:nvPr>
            <p:ph idx="1" type="body"/>
          </p:nvPr>
        </p:nvSpPr>
        <p:spPr>
          <a:xfrm>
            <a:off x="235500" y="515225"/>
            <a:ext cx="4886400" cy="4233900"/>
          </a:xfrm>
          <a:prstGeom prst="rect">
            <a:avLst/>
          </a:prstGeom>
        </p:spPr>
        <p:txBody>
          <a:bodyPr anchorCtr="0" anchor="t" bIns="91425" lIns="91425" rIns="91425" tIns="91425">
            <a:noAutofit/>
          </a:bodyPr>
          <a:lstStyle/>
          <a:p>
            <a:pPr indent="-228600" lvl="0" marL="457200" rtl="0" algn="just">
              <a:spcBef>
                <a:spcPts val="0"/>
              </a:spcBef>
              <a:buClr>
                <a:srgbClr val="000000"/>
              </a:buClr>
              <a:buFont typeface="Georgia"/>
              <a:buChar char="●"/>
            </a:pPr>
            <a:r>
              <a:rPr lang="en" u="sng">
                <a:solidFill>
                  <a:srgbClr val="000000"/>
                </a:solidFill>
                <a:latin typeface="Georgia"/>
                <a:ea typeface="Georgia"/>
                <a:cs typeface="Georgia"/>
                <a:sym typeface="Georgia"/>
              </a:rPr>
              <a:t>Camel Wrestling</a:t>
            </a:r>
          </a:p>
          <a:p>
            <a:pPr indent="-317500" lvl="1" marL="914400" rtl="0" algn="just">
              <a:spcBef>
                <a:spcPts val="0"/>
              </a:spcBef>
              <a:buClr>
                <a:srgbClr val="000000"/>
              </a:buClr>
              <a:buSzPct val="100000"/>
              <a:buFont typeface="Georgia"/>
              <a:buChar char="○"/>
            </a:pPr>
            <a:r>
              <a:rPr lang="en" sz="1400">
                <a:solidFill>
                  <a:srgbClr val="000000"/>
                </a:solidFill>
                <a:latin typeface="Georgia"/>
                <a:ea typeface="Georgia"/>
                <a:cs typeface="Georgia"/>
                <a:sym typeface="Georgia"/>
              </a:rPr>
              <a:t>While the Spanish have bullfights, and the Italians cockfights, and the English go hunting with hounds, the </a:t>
            </a:r>
            <a:r>
              <a:rPr lang="en" sz="1400">
                <a:solidFill>
                  <a:srgbClr val="000000"/>
                </a:solidFill>
                <a:latin typeface="Georgia"/>
                <a:ea typeface="Georgia"/>
                <a:cs typeface="Georgia"/>
                <a:sym typeface="Georgia"/>
                <a:hlinkClick r:id="rId3"/>
              </a:rPr>
              <a:t>Turks</a:t>
            </a:r>
            <a:r>
              <a:rPr lang="en" sz="1400">
                <a:solidFill>
                  <a:srgbClr val="000000"/>
                </a:solidFill>
                <a:latin typeface="Georgia"/>
                <a:ea typeface="Georgia"/>
                <a:cs typeface="Georgia"/>
                <a:sym typeface="Georgia"/>
              </a:rPr>
              <a:t> have camel wrestling. </a:t>
            </a:r>
          </a:p>
          <a:p>
            <a:pPr indent="-317500" lvl="1" marL="914400" rtl="0" algn="just">
              <a:spcBef>
                <a:spcPts val="0"/>
              </a:spcBef>
              <a:buClr>
                <a:srgbClr val="000000"/>
              </a:buClr>
              <a:buSzPct val="100000"/>
              <a:buFont typeface="Georgia"/>
              <a:buChar char="○"/>
            </a:pPr>
            <a:r>
              <a:rPr lang="en" sz="1400">
                <a:solidFill>
                  <a:srgbClr val="000000"/>
                </a:solidFill>
                <a:latin typeface="Georgia"/>
                <a:ea typeface="Georgia"/>
                <a:cs typeface="Georgia"/>
                <a:sym typeface="Georgia"/>
              </a:rPr>
              <a:t>Camel wrestling is now mostly restricted to the </a:t>
            </a:r>
            <a:r>
              <a:rPr lang="en" sz="1400">
                <a:solidFill>
                  <a:srgbClr val="000000"/>
                </a:solidFill>
                <a:latin typeface="Georgia"/>
                <a:ea typeface="Georgia"/>
                <a:cs typeface="Georgia"/>
                <a:sym typeface="Georgia"/>
                <a:hlinkClick r:id="rId4"/>
              </a:rPr>
              <a:t>Aegean region</a:t>
            </a:r>
            <a:r>
              <a:rPr lang="en" sz="1400">
                <a:solidFill>
                  <a:srgbClr val="000000"/>
                </a:solidFill>
                <a:latin typeface="Georgia"/>
                <a:ea typeface="Georgia"/>
                <a:cs typeface="Georgia"/>
                <a:sym typeface="Georgia"/>
              </a:rPr>
              <a:t> though it was once more widespread in </a:t>
            </a:r>
            <a:r>
              <a:rPr lang="en" sz="1400">
                <a:solidFill>
                  <a:srgbClr val="000000"/>
                </a:solidFill>
                <a:latin typeface="Georgia"/>
                <a:ea typeface="Georgia"/>
                <a:cs typeface="Georgia"/>
                <a:sym typeface="Georgia"/>
                <a:hlinkClick r:id="rId5"/>
              </a:rPr>
              <a:t>Anatolia</a:t>
            </a:r>
            <a:r>
              <a:rPr lang="en" sz="1400">
                <a:solidFill>
                  <a:srgbClr val="000000"/>
                </a:solidFill>
                <a:latin typeface="Georgia"/>
                <a:ea typeface="Georgia"/>
                <a:cs typeface="Georgia"/>
                <a:sym typeface="Georgia"/>
              </a:rPr>
              <a:t>. </a:t>
            </a:r>
          </a:p>
          <a:p>
            <a:pPr indent="-317500" lvl="1" marL="914400" rtl="0" algn="just">
              <a:spcBef>
                <a:spcPts val="0"/>
              </a:spcBef>
              <a:buClr>
                <a:srgbClr val="000000"/>
              </a:buClr>
              <a:buSzPct val="100000"/>
              <a:buFont typeface="Georgia"/>
              <a:buChar char="○"/>
            </a:pPr>
            <a:r>
              <a:rPr lang="en" sz="1400">
                <a:solidFill>
                  <a:srgbClr val="000000"/>
                </a:solidFill>
                <a:latin typeface="Georgia"/>
                <a:ea typeface="Georgia"/>
                <a:cs typeface="Georgia"/>
                <a:sym typeface="Georgia"/>
              </a:rPr>
              <a:t>Wrestling one another would seem to promise some spectacular action.</a:t>
            </a:r>
          </a:p>
          <a:p>
            <a:pPr indent="-317500" lvl="1" marL="914400" rtl="0" algn="just">
              <a:spcBef>
                <a:spcPts val="0"/>
              </a:spcBef>
              <a:buClr>
                <a:srgbClr val="000000"/>
              </a:buClr>
              <a:buSzPct val="100000"/>
              <a:buFont typeface="Georgia"/>
              <a:buChar char="○"/>
            </a:pPr>
            <a:r>
              <a:rPr lang="en" sz="1400">
                <a:solidFill>
                  <a:srgbClr val="000000"/>
                </a:solidFill>
                <a:latin typeface="Georgia"/>
                <a:ea typeface="Georgia"/>
                <a:cs typeface="Georgia"/>
                <a:sym typeface="Georgia"/>
              </a:rPr>
              <a:t>Camel Wrestling Festivals take this experience and place it in an arena surrounded by people and make this mating ritual a traditional way of entertaining. </a:t>
            </a:r>
          </a:p>
          <a:p>
            <a:pPr indent="-317500" lvl="1" marL="914400" rtl="0" algn="just">
              <a:spcBef>
                <a:spcPts val="0"/>
              </a:spcBef>
              <a:buClr>
                <a:srgbClr val="000000"/>
              </a:buClr>
              <a:buSzPct val="100000"/>
              <a:buFont typeface="Georgia"/>
              <a:buChar char="○"/>
            </a:pPr>
            <a:r>
              <a:rPr lang="en" sz="1400">
                <a:solidFill>
                  <a:srgbClr val="000000"/>
                </a:solidFill>
                <a:latin typeface="Georgia"/>
                <a:ea typeface="Georgia"/>
                <a:cs typeface="Georgia"/>
                <a:sym typeface="Georgia"/>
              </a:rPr>
              <a:t>Before the wrestling, people usually place bets on which camel they think will win.</a:t>
            </a:r>
          </a:p>
          <a:p>
            <a:pPr lvl="0" algn="just">
              <a:spcBef>
                <a:spcPts val="0"/>
              </a:spcBef>
              <a:buNone/>
            </a:pPr>
            <a:r>
              <a:t/>
            </a:r>
            <a:endParaRPr sz="1400">
              <a:solidFill>
                <a:srgbClr val="222222"/>
              </a:solidFill>
              <a:latin typeface="Georgia"/>
              <a:ea typeface="Georgia"/>
              <a:cs typeface="Georgia"/>
              <a:sym typeface="Georgia"/>
            </a:endParaRPr>
          </a:p>
        </p:txBody>
      </p:sp>
      <p:pic>
        <p:nvPicPr>
          <p:cNvPr id="158" name="Shape 158"/>
          <p:cNvPicPr preferRelativeResize="0"/>
          <p:nvPr/>
        </p:nvPicPr>
        <p:blipFill>
          <a:blip r:embed="rId6">
            <a:alphaModFix/>
          </a:blip>
          <a:stretch>
            <a:fillRect/>
          </a:stretch>
        </p:blipFill>
        <p:spPr>
          <a:xfrm>
            <a:off x="5325237" y="1106287"/>
            <a:ext cx="3588825" cy="2691624"/>
          </a:xfrm>
          <a:prstGeom prst="rect">
            <a:avLst/>
          </a:prstGeom>
          <a:noFill/>
          <a:ln>
            <a:noFill/>
          </a:ln>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2" name="Shape 162"/>
        <p:cNvGrpSpPr/>
        <p:nvPr/>
      </p:nvGrpSpPr>
      <p:grpSpPr>
        <a:xfrm>
          <a:off x="0" y="0"/>
          <a:ext cx="0" cy="0"/>
          <a:chOff x="0" y="0"/>
          <a:chExt cx="0" cy="0"/>
        </a:xfrm>
      </p:grpSpPr>
      <p:sp>
        <p:nvSpPr>
          <p:cNvPr id="163" name="Shape 163"/>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t>Turkish Food</a:t>
            </a:r>
          </a:p>
        </p:txBody>
      </p:sp>
      <p:sp>
        <p:nvSpPr>
          <p:cNvPr id="164" name="Shape 164"/>
          <p:cNvSpPr txBox="1"/>
          <p:nvPr>
            <p:ph idx="1" type="body"/>
          </p:nvPr>
        </p:nvSpPr>
        <p:spPr>
          <a:xfrm>
            <a:off x="311700" y="1000075"/>
            <a:ext cx="5038800" cy="3947399"/>
          </a:xfrm>
          <a:prstGeom prst="rect">
            <a:avLst/>
          </a:prstGeom>
        </p:spPr>
        <p:txBody>
          <a:bodyPr anchorCtr="0" anchor="t" bIns="91425" lIns="91425" rIns="91425" tIns="91425">
            <a:noAutofit/>
          </a:bodyPr>
          <a:lstStyle/>
          <a:p>
            <a:pPr lvl="0" rtl="0" algn="just">
              <a:spcBef>
                <a:spcPts val="0"/>
              </a:spcBef>
              <a:buNone/>
            </a:pPr>
            <a:r>
              <a:t/>
            </a:r>
            <a:endParaRPr sz="1400">
              <a:solidFill>
                <a:srgbClr val="000000"/>
              </a:solidFill>
              <a:latin typeface="Georgia"/>
              <a:ea typeface="Georgia"/>
              <a:cs typeface="Georgia"/>
              <a:sym typeface="Georgia"/>
            </a:endParaRPr>
          </a:p>
          <a:p>
            <a:pPr indent="-228600" lvl="0" marL="457200" rtl="0" algn="just">
              <a:spcBef>
                <a:spcPts val="0"/>
              </a:spcBef>
              <a:buClr>
                <a:srgbClr val="000000"/>
              </a:buClr>
              <a:buFont typeface="Georgia"/>
              <a:buChar char="●"/>
            </a:pPr>
            <a:r>
              <a:rPr lang="en" sz="1400">
                <a:solidFill>
                  <a:srgbClr val="000000"/>
                </a:solidFill>
                <a:latin typeface="Georgia"/>
                <a:ea typeface="Georgia"/>
                <a:cs typeface="Georgia"/>
                <a:sym typeface="Georgia"/>
              </a:rPr>
              <a:t>Turkish cuisine is the heritage of Ottoman cuisine.</a:t>
            </a:r>
          </a:p>
          <a:p>
            <a:pPr indent="-228600" lvl="0" marL="457200" rtl="0" algn="just">
              <a:spcBef>
                <a:spcPts val="0"/>
              </a:spcBef>
              <a:buClr>
                <a:srgbClr val="000000"/>
              </a:buClr>
              <a:buFont typeface="Georgia"/>
              <a:buChar char="●"/>
            </a:pPr>
            <a:r>
              <a:rPr lang="en" sz="1400">
                <a:solidFill>
                  <a:srgbClr val="000000"/>
                </a:solidFill>
                <a:latin typeface="Georgia"/>
                <a:ea typeface="Georgia"/>
                <a:cs typeface="Georgia"/>
                <a:sym typeface="Georgia"/>
              </a:rPr>
              <a:t>It varies across the country. </a:t>
            </a:r>
          </a:p>
          <a:p>
            <a:pPr indent="-228600" lvl="0" marL="457200" rtl="0" algn="just">
              <a:spcBef>
                <a:spcPts val="0"/>
              </a:spcBef>
              <a:buClr>
                <a:srgbClr val="000000"/>
              </a:buClr>
              <a:buFont typeface="Georgia"/>
              <a:buChar char="●"/>
            </a:pPr>
            <a:r>
              <a:rPr lang="en" sz="1400">
                <a:solidFill>
                  <a:srgbClr val="000000"/>
                </a:solidFill>
                <a:latin typeface="Georgia"/>
                <a:ea typeface="Georgia"/>
                <a:cs typeface="Georgia"/>
                <a:sym typeface="Georgia"/>
              </a:rPr>
              <a:t>Lighter use of spices, a preference for rice over </a:t>
            </a:r>
            <a:r>
              <a:rPr lang="en" sz="1400">
                <a:solidFill>
                  <a:srgbClr val="000000"/>
                </a:solidFill>
                <a:latin typeface="Georgia"/>
                <a:ea typeface="Georgia"/>
                <a:cs typeface="Georgia"/>
                <a:sym typeface="Georgia"/>
                <a:hlinkClick r:id="rId3"/>
              </a:rPr>
              <a:t>bulgur</a:t>
            </a:r>
            <a:r>
              <a:rPr lang="en" sz="1400">
                <a:solidFill>
                  <a:srgbClr val="000000"/>
                </a:solidFill>
                <a:latin typeface="Georgia"/>
                <a:ea typeface="Georgia"/>
                <a:cs typeface="Georgia"/>
                <a:sym typeface="Georgia"/>
              </a:rPr>
              <a:t>, meatballs and a wider availability of vegetable stews, </a:t>
            </a:r>
            <a:r>
              <a:rPr lang="en" sz="1400">
                <a:solidFill>
                  <a:srgbClr val="000000"/>
                </a:solidFill>
                <a:latin typeface="Georgia"/>
                <a:ea typeface="Georgia"/>
                <a:cs typeface="Georgia"/>
                <a:sym typeface="Georgia"/>
                <a:hlinkClick r:id="rId4"/>
              </a:rPr>
              <a:t>eggplant</a:t>
            </a:r>
            <a:r>
              <a:rPr lang="en" sz="1400">
                <a:solidFill>
                  <a:srgbClr val="000000"/>
                </a:solidFill>
                <a:latin typeface="Georgia"/>
                <a:ea typeface="Georgia"/>
                <a:cs typeface="Georgia"/>
                <a:sym typeface="Georgia"/>
              </a:rPr>
              <a:t>, stuffed </a:t>
            </a:r>
            <a:r>
              <a:rPr lang="en" sz="1400">
                <a:solidFill>
                  <a:srgbClr val="000000"/>
                </a:solidFill>
                <a:latin typeface="Georgia"/>
                <a:ea typeface="Georgia"/>
                <a:cs typeface="Georgia"/>
                <a:sym typeface="Georgia"/>
                <a:hlinkClick r:id="rId5"/>
              </a:rPr>
              <a:t>dolmas</a:t>
            </a:r>
            <a:r>
              <a:rPr lang="en" sz="1400">
                <a:solidFill>
                  <a:srgbClr val="000000"/>
                </a:solidFill>
                <a:latin typeface="Georgia"/>
                <a:ea typeface="Georgia"/>
                <a:cs typeface="Georgia"/>
                <a:sym typeface="Georgia"/>
              </a:rPr>
              <a:t> and fish. </a:t>
            </a:r>
          </a:p>
          <a:p>
            <a:pPr indent="-228600" lvl="0" marL="457200" rtl="0" algn="just">
              <a:spcBef>
                <a:spcPts val="0"/>
              </a:spcBef>
              <a:buClr>
                <a:srgbClr val="000000"/>
              </a:buClr>
              <a:buFont typeface="Georgia"/>
              <a:buChar char="●"/>
            </a:pPr>
            <a:r>
              <a:rPr lang="en" sz="1400">
                <a:solidFill>
                  <a:srgbClr val="000000"/>
                </a:solidFill>
                <a:latin typeface="Georgia"/>
                <a:ea typeface="Georgia"/>
                <a:cs typeface="Georgia"/>
                <a:sym typeface="Georgia"/>
              </a:rPr>
              <a:t>The cuisine of the </a:t>
            </a:r>
            <a:r>
              <a:rPr lang="en" sz="1400">
                <a:solidFill>
                  <a:srgbClr val="000000"/>
                </a:solidFill>
                <a:latin typeface="Georgia"/>
                <a:ea typeface="Georgia"/>
                <a:cs typeface="Georgia"/>
                <a:sym typeface="Georgia"/>
                <a:hlinkClick r:id="rId6"/>
              </a:rPr>
              <a:t>Black Sea Region</a:t>
            </a:r>
            <a:r>
              <a:rPr lang="en" sz="1400">
                <a:solidFill>
                  <a:srgbClr val="000000"/>
                </a:solidFill>
                <a:latin typeface="Georgia"/>
                <a:ea typeface="Georgia"/>
                <a:cs typeface="Georgia"/>
                <a:sym typeface="Georgia"/>
              </a:rPr>
              <a:t> uses fish extensively, especially the </a:t>
            </a:r>
            <a:r>
              <a:rPr lang="en" sz="1400">
                <a:solidFill>
                  <a:srgbClr val="000000"/>
                </a:solidFill>
                <a:latin typeface="Georgia"/>
                <a:ea typeface="Georgia"/>
                <a:cs typeface="Georgia"/>
                <a:sym typeface="Georgia"/>
                <a:hlinkClick r:id="rId7"/>
              </a:rPr>
              <a:t>Black Sea anchovy</a:t>
            </a:r>
            <a:r>
              <a:rPr lang="en" sz="1400">
                <a:solidFill>
                  <a:srgbClr val="000000"/>
                </a:solidFill>
                <a:latin typeface="Georgia"/>
                <a:ea typeface="Georgia"/>
                <a:cs typeface="Georgia"/>
                <a:sym typeface="Georgia"/>
              </a:rPr>
              <a:t> (hamsi) and includes </a:t>
            </a:r>
            <a:r>
              <a:rPr lang="en" sz="1400">
                <a:solidFill>
                  <a:srgbClr val="000000"/>
                </a:solidFill>
                <a:latin typeface="Georgia"/>
                <a:ea typeface="Georgia"/>
                <a:cs typeface="Georgia"/>
                <a:sym typeface="Georgia"/>
                <a:hlinkClick r:id="rId8"/>
              </a:rPr>
              <a:t>maize</a:t>
            </a:r>
            <a:r>
              <a:rPr lang="en" sz="1400">
                <a:solidFill>
                  <a:srgbClr val="000000"/>
                </a:solidFill>
                <a:latin typeface="Georgia"/>
                <a:ea typeface="Georgia"/>
                <a:cs typeface="Georgia"/>
                <a:sym typeface="Georgia"/>
              </a:rPr>
              <a:t> dishes. </a:t>
            </a:r>
          </a:p>
          <a:p>
            <a:pPr indent="-228600" lvl="0" marL="457200" algn="just">
              <a:spcBef>
                <a:spcPts val="0"/>
              </a:spcBef>
              <a:buClr>
                <a:srgbClr val="000000"/>
              </a:buClr>
              <a:buFont typeface="Georgia"/>
              <a:buChar char="●"/>
            </a:pPr>
            <a:r>
              <a:rPr lang="en" sz="1400">
                <a:solidFill>
                  <a:srgbClr val="000000"/>
                </a:solidFill>
                <a:latin typeface="Georgia"/>
                <a:ea typeface="Georgia"/>
                <a:cs typeface="Georgia"/>
                <a:sym typeface="Georgia"/>
              </a:rPr>
              <a:t>The cuisine of the southeast is famous for its variety of </a:t>
            </a:r>
            <a:r>
              <a:rPr lang="en" sz="1400">
                <a:solidFill>
                  <a:srgbClr val="000000"/>
                </a:solidFill>
                <a:latin typeface="Georgia"/>
                <a:ea typeface="Georgia"/>
                <a:cs typeface="Georgia"/>
                <a:sym typeface="Georgia"/>
                <a:hlinkClick r:id="rId9"/>
              </a:rPr>
              <a:t>kebabs</a:t>
            </a:r>
            <a:r>
              <a:rPr lang="en" sz="1400">
                <a:solidFill>
                  <a:srgbClr val="000000"/>
                </a:solidFill>
                <a:latin typeface="Georgia"/>
                <a:ea typeface="Georgia"/>
                <a:cs typeface="Georgia"/>
                <a:sym typeface="Georgia"/>
              </a:rPr>
              <a:t>, </a:t>
            </a:r>
            <a:r>
              <a:rPr lang="en" sz="1400">
                <a:solidFill>
                  <a:srgbClr val="000000"/>
                </a:solidFill>
                <a:latin typeface="Georgia"/>
                <a:ea typeface="Georgia"/>
                <a:cs typeface="Georgia"/>
                <a:sym typeface="Georgia"/>
                <a:hlinkClick r:id="rId10"/>
              </a:rPr>
              <a:t>mezes</a:t>
            </a:r>
            <a:r>
              <a:rPr lang="en" sz="1400">
                <a:solidFill>
                  <a:srgbClr val="000000"/>
                </a:solidFill>
                <a:latin typeface="Georgia"/>
                <a:ea typeface="Georgia"/>
                <a:cs typeface="Georgia"/>
                <a:sym typeface="Georgia"/>
              </a:rPr>
              <a:t> and dough-based desserts such as </a:t>
            </a:r>
            <a:r>
              <a:rPr lang="en" sz="1400">
                <a:solidFill>
                  <a:srgbClr val="000000"/>
                </a:solidFill>
                <a:latin typeface="Georgia"/>
                <a:ea typeface="Georgia"/>
                <a:cs typeface="Georgia"/>
                <a:sym typeface="Georgia"/>
                <a:hlinkClick r:id="rId11"/>
              </a:rPr>
              <a:t>baklava</a:t>
            </a:r>
            <a:r>
              <a:rPr lang="en" sz="1400">
                <a:solidFill>
                  <a:srgbClr val="000000"/>
                </a:solidFill>
                <a:latin typeface="Georgia"/>
                <a:ea typeface="Georgia"/>
                <a:cs typeface="Georgia"/>
                <a:sym typeface="Georgia"/>
              </a:rPr>
              <a:t>, </a:t>
            </a:r>
            <a:r>
              <a:rPr lang="en" sz="1400">
                <a:solidFill>
                  <a:srgbClr val="000000"/>
                </a:solidFill>
                <a:latin typeface="Georgia"/>
                <a:ea typeface="Georgia"/>
                <a:cs typeface="Georgia"/>
                <a:sym typeface="Georgia"/>
                <a:hlinkClick r:id="rId12"/>
              </a:rPr>
              <a:t>şöbiyet</a:t>
            </a:r>
            <a:r>
              <a:rPr lang="en" sz="1400">
                <a:solidFill>
                  <a:srgbClr val="000000"/>
                </a:solidFill>
                <a:latin typeface="Georgia"/>
                <a:ea typeface="Georgia"/>
                <a:cs typeface="Georgia"/>
                <a:sym typeface="Georgia"/>
              </a:rPr>
              <a:t>,</a:t>
            </a:r>
            <a:r>
              <a:rPr lang="en" sz="1400">
                <a:solidFill>
                  <a:srgbClr val="000000"/>
                </a:solidFill>
                <a:latin typeface="Georgia"/>
                <a:ea typeface="Georgia"/>
                <a:cs typeface="Georgia"/>
                <a:sym typeface="Georgia"/>
                <a:hlinkClick r:id="rId13"/>
              </a:rPr>
              <a:t>kadayıf</a:t>
            </a:r>
            <a:r>
              <a:rPr lang="en" sz="1400">
                <a:solidFill>
                  <a:srgbClr val="000000"/>
                </a:solidFill>
                <a:latin typeface="Georgia"/>
                <a:ea typeface="Georgia"/>
                <a:cs typeface="Georgia"/>
                <a:sym typeface="Georgia"/>
              </a:rPr>
              <a:t> and </a:t>
            </a:r>
            <a:r>
              <a:rPr lang="en" sz="1400">
                <a:solidFill>
                  <a:srgbClr val="000000"/>
                </a:solidFill>
                <a:latin typeface="Georgia"/>
                <a:ea typeface="Georgia"/>
                <a:cs typeface="Georgia"/>
                <a:sym typeface="Georgia"/>
                <a:hlinkClick r:id="rId14"/>
              </a:rPr>
              <a:t>künefe</a:t>
            </a:r>
            <a:r>
              <a:rPr lang="en" sz="1400">
                <a:solidFill>
                  <a:srgbClr val="000000"/>
                </a:solidFill>
                <a:latin typeface="Georgia"/>
                <a:ea typeface="Georgia"/>
                <a:cs typeface="Georgia"/>
                <a:sym typeface="Georgia"/>
              </a:rPr>
              <a:t>.</a:t>
            </a:r>
          </a:p>
        </p:txBody>
      </p:sp>
      <p:pic>
        <p:nvPicPr>
          <p:cNvPr id="165" name="Shape 165"/>
          <p:cNvPicPr preferRelativeResize="0"/>
          <p:nvPr/>
        </p:nvPicPr>
        <p:blipFill rotWithShape="1">
          <a:blip r:embed="rId15">
            <a:alphaModFix/>
          </a:blip>
          <a:srcRect b="0" l="7178" r="10313" t="0"/>
          <a:stretch/>
        </p:blipFill>
        <p:spPr>
          <a:xfrm>
            <a:off x="5557600" y="1203050"/>
            <a:ext cx="3410825" cy="3086100"/>
          </a:xfrm>
          <a:prstGeom prst="rect">
            <a:avLst/>
          </a:prstGeom>
          <a:noFill/>
          <a:ln>
            <a:noFill/>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9" name="Shape 169"/>
        <p:cNvGrpSpPr/>
        <p:nvPr/>
      </p:nvGrpSpPr>
      <p:grpSpPr>
        <a:xfrm>
          <a:off x="0" y="0"/>
          <a:ext cx="0" cy="0"/>
          <a:chOff x="0" y="0"/>
          <a:chExt cx="0" cy="0"/>
        </a:xfrm>
      </p:grpSpPr>
      <p:sp>
        <p:nvSpPr>
          <p:cNvPr id="170" name="Shape 170"/>
          <p:cNvSpPr txBox="1"/>
          <p:nvPr>
            <p:ph type="title"/>
          </p:nvPr>
        </p:nvSpPr>
        <p:spPr>
          <a:xfrm>
            <a:off x="311700" y="445025"/>
            <a:ext cx="8520599" cy="572699"/>
          </a:xfrm>
          <a:prstGeom prst="rect">
            <a:avLst/>
          </a:prstGeom>
        </p:spPr>
        <p:txBody>
          <a:bodyPr anchorCtr="0" anchor="t" bIns="91425" lIns="91425" rIns="91425" tIns="91425">
            <a:noAutofit/>
          </a:bodyPr>
          <a:lstStyle/>
          <a:p>
            <a:pPr lvl="0">
              <a:spcBef>
                <a:spcPts val="0"/>
              </a:spcBef>
              <a:buNone/>
            </a:pPr>
            <a:r>
              <a:rPr lang="en">
                <a:latin typeface="Georgia"/>
                <a:ea typeface="Georgia"/>
                <a:cs typeface="Georgia"/>
                <a:sym typeface="Georgia"/>
              </a:rPr>
              <a:t>Famous Turkish Dishes</a:t>
            </a:r>
          </a:p>
        </p:txBody>
      </p:sp>
      <p:sp>
        <p:nvSpPr>
          <p:cNvPr id="171" name="Shape 171"/>
          <p:cNvSpPr txBox="1"/>
          <p:nvPr>
            <p:ph idx="1" type="body"/>
          </p:nvPr>
        </p:nvSpPr>
        <p:spPr>
          <a:xfrm>
            <a:off x="311700" y="1152475"/>
            <a:ext cx="4766399" cy="3416400"/>
          </a:xfrm>
          <a:prstGeom prst="rect">
            <a:avLst/>
          </a:prstGeom>
        </p:spPr>
        <p:txBody>
          <a:bodyPr anchorCtr="0" anchor="t" bIns="91425" lIns="91425" rIns="91425" tIns="91425">
            <a:noAutofit/>
          </a:bodyPr>
          <a:lstStyle/>
          <a:p>
            <a:pPr indent="-228600" lvl="0" marL="457200" rtl="0" algn="just">
              <a:spcBef>
                <a:spcPts val="0"/>
              </a:spcBef>
              <a:buClr>
                <a:srgbClr val="000000"/>
              </a:buClr>
              <a:buFont typeface="Georgia"/>
              <a:buChar char="●"/>
            </a:pPr>
            <a:r>
              <a:rPr lang="en" u="sng">
                <a:solidFill>
                  <a:srgbClr val="000000"/>
                </a:solidFill>
                <a:latin typeface="Georgia"/>
                <a:ea typeface="Georgia"/>
                <a:cs typeface="Georgia"/>
                <a:sym typeface="Georgia"/>
              </a:rPr>
              <a:t>Köfte (Meatball)</a:t>
            </a:r>
          </a:p>
          <a:p>
            <a:pPr indent="-228600" lvl="1" marL="914400" rtl="0" algn="just">
              <a:spcBef>
                <a:spcPts val="0"/>
              </a:spcBef>
              <a:buClr>
                <a:srgbClr val="000000"/>
              </a:buClr>
              <a:buFont typeface="Georgia"/>
              <a:buChar char="○"/>
            </a:pPr>
            <a:r>
              <a:rPr lang="en" sz="1400">
                <a:solidFill>
                  <a:srgbClr val="000000"/>
                </a:solidFill>
                <a:latin typeface="Georgia"/>
                <a:ea typeface="Georgia"/>
                <a:cs typeface="Georgia"/>
                <a:sym typeface="Georgia"/>
              </a:rPr>
              <a:t>A Turkish staple, köfte is balls or patties of ground beef or lamb, and can be served stewed, in sandwiches, over salads, or plain with yogurt. There are 291 different kinds of köfte in Turkey.</a:t>
            </a:r>
          </a:p>
          <a:p>
            <a:pPr indent="-228600" lvl="0" marL="457200" rtl="0" algn="just">
              <a:lnSpc>
                <a:spcPct val="107692"/>
              </a:lnSpc>
              <a:spcBef>
                <a:spcPts val="0"/>
              </a:spcBef>
              <a:spcAft>
                <a:spcPts val="0"/>
              </a:spcAft>
              <a:buClr>
                <a:srgbClr val="000000"/>
              </a:buClr>
              <a:buFont typeface="Georgia"/>
              <a:buChar char="●"/>
            </a:pPr>
            <a:r>
              <a:rPr lang="en" u="sng">
                <a:solidFill>
                  <a:srgbClr val="000000"/>
                </a:solidFill>
                <a:latin typeface="Georgia"/>
                <a:ea typeface="Georgia"/>
                <a:cs typeface="Georgia"/>
                <a:sym typeface="Georgia"/>
              </a:rPr>
              <a:t>Mantı</a:t>
            </a:r>
          </a:p>
          <a:p>
            <a:pPr indent="-228600" lvl="1" marL="914400" rtl="0" algn="just">
              <a:lnSpc>
                <a:spcPct val="107692"/>
              </a:lnSpc>
              <a:spcBef>
                <a:spcPts val="0"/>
              </a:spcBef>
              <a:spcAft>
                <a:spcPts val="0"/>
              </a:spcAft>
              <a:buClr>
                <a:srgbClr val="000000"/>
              </a:buClr>
              <a:buFont typeface="Georgia"/>
              <a:buChar char="○"/>
            </a:pPr>
            <a:r>
              <a:rPr lang="en" sz="1400">
                <a:solidFill>
                  <a:srgbClr val="000000"/>
                </a:solidFill>
                <a:latin typeface="Georgia"/>
                <a:ea typeface="Georgia"/>
                <a:cs typeface="Georgia"/>
                <a:sym typeface="Georgia"/>
              </a:rPr>
              <a:t>Mantı might remind you of ravioli at first sight, but the traditional Turkish dish is completely unique in taste and texture. Small beef or lamb dumplings are boiled or fried and served with yogurt or butter, and often accompanied with a range of spices.</a:t>
            </a:r>
          </a:p>
        </p:txBody>
      </p:sp>
      <p:pic>
        <p:nvPicPr>
          <p:cNvPr id="172" name="Shape 172"/>
          <p:cNvPicPr preferRelativeResize="0"/>
          <p:nvPr/>
        </p:nvPicPr>
        <p:blipFill rotWithShape="1">
          <a:blip r:embed="rId3">
            <a:alphaModFix/>
          </a:blip>
          <a:srcRect b="5780" l="0" r="0" t="7027"/>
          <a:stretch/>
        </p:blipFill>
        <p:spPr>
          <a:xfrm>
            <a:off x="5283525" y="2844175"/>
            <a:ext cx="3703199" cy="1972399"/>
          </a:xfrm>
          <a:prstGeom prst="rect">
            <a:avLst/>
          </a:prstGeom>
          <a:noFill/>
          <a:ln>
            <a:noFill/>
          </a:ln>
        </p:spPr>
      </p:pic>
      <p:pic>
        <p:nvPicPr>
          <p:cNvPr id="173" name="Shape 173"/>
          <p:cNvPicPr preferRelativeResize="0"/>
          <p:nvPr/>
        </p:nvPicPr>
        <p:blipFill rotWithShape="1">
          <a:blip r:embed="rId4">
            <a:alphaModFix/>
          </a:blip>
          <a:srcRect b="6699" l="0" r="0" t="0"/>
          <a:stretch/>
        </p:blipFill>
        <p:spPr>
          <a:xfrm>
            <a:off x="5283525" y="185250"/>
            <a:ext cx="3703200" cy="2591400"/>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7" name="Shape 177"/>
        <p:cNvGrpSpPr/>
        <p:nvPr/>
      </p:nvGrpSpPr>
      <p:grpSpPr>
        <a:xfrm>
          <a:off x="0" y="0"/>
          <a:ext cx="0" cy="0"/>
          <a:chOff x="0" y="0"/>
          <a:chExt cx="0" cy="0"/>
        </a:xfrm>
      </p:grpSpPr>
      <p:sp>
        <p:nvSpPr>
          <p:cNvPr id="178" name="Shape 178"/>
          <p:cNvSpPr txBox="1"/>
          <p:nvPr>
            <p:ph idx="1" type="body"/>
          </p:nvPr>
        </p:nvSpPr>
        <p:spPr>
          <a:xfrm>
            <a:off x="266675" y="558750"/>
            <a:ext cx="5649000" cy="4158900"/>
          </a:xfrm>
          <a:prstGeom prst="rect">
            <a:avLst/>
          </a:prstGeom>
        </p:spPr>
        <p:txBody>
          <a:bodyPr anchorCtr="0" anchor="t" bIns="91425" lIns="91425" rIns="91425" tIns="91425">
            <a:noAutofit/>
          </a:bodyPr>
          <a:lstStyle/>
          <a:p>
            <a:pPr indent="-342900" lvl="0" marL="457200" rtl="0" algn="just">
              <a:lnSpc>
                <a:spcPct val="107692"/>
              </a:lnSpc>
              <a:spcBef>
                <a:spcPts val="0"/>
              </a:spcBef>
              <a:spcAft>
                <a:spcPts val="0"/>
              </a:spcAft>
              <a:buClr>
                <a:srgbClr val="000000"/>
              </a:buClr>
              <a:buSzPct val="100000"/>
              <a:buFont typeface="Georgia"/>
              <a:buChar char="●"/>
            </a:pPr>
            <a:r>
              <a:rPr lang="en" u="sng">
                <a:solidFill>
                  <a:srgbClr val="000000"/>
                </a:solidFill>
                <a:latin typeface="Georgia"/>
                <a:ea typeface="Georgia"/>
                <a:cs typeface="Georgia"/>
                <a:sym typeface="Georgia"/>
              </a:rPr>
              <a:t>Lahmacun</a:t>
            </a:r>
          </a:p>
          <a:p>
            <a:pPr indent="-228600" lvl="1" marL="914400" rtl="0" algn="just">
              <a:spcBef>
                <a:spcPts val="0"/>
              </a:spcBef>
              <a:buClr>
                <a:srgbClr val="000000"/>
              </a:buClr>
              <a:buFont typeface="Georgia"/>
              <a:buChar char="○"/>
            </a:pPr>
            <a:r>
              <a:rPr lang="en">
                <a:solidFill>
                  <a:srgbClr val="000000"/>
                </a:solidFill>
                <a:latin typeface="Georgia"/>
                <a:ea typeface="Georgia"/>
                <a:cs typeface="Georgia"/>
                <a:sym typeface="Georgia"/>
              </a:rPr>
              <a:t>This flat and crispy bread is traditionally topped with minced meat, salad, and lemon juice, and can be wrapped, folded in half, or pulled apart to eat.</a:t>
            </a:r>
          </a:p>
          <a:p>
            <a:pPr indent="-342900" lvl="0" marL="457200" rtl="0" algn="just">
              <a:lnSpc>
                <a:spcPct val="107692"/>
              </a:lnSpc>
              <a:spcBef>
                <a:spcPts val="0"/>
              </a:spcBef>
              <a:spcAft>
                <a:spcPts val="0"/>
              </a:spcAft>
              <a:buClr>
                <a:srgbClr val="000000"/>
              </a:buClr>
              <a:buSzPct val="100000"/>
              <a:buFont typeface="Georgia"/>
              <a:buChar char="●"/>
            </a:pPr>
            <a:r>
              <a:rPr lang="en" u="sng">
                <a:solidFill>
                  <a:srgbClr val="000000"/>
                </a:solidFill>
                <a:latin typeface="Georgia"/>
                <a:ea typeface="Georgia"/>
                <a:cs typeface="Georgia"/>
                <a:sym typeface="Georgia"/>
              </a:rPr>
              <a:t>Baklava</a:t>
            </a:r>
          </a:p>
          <a:p>
            <a:pPr indent="-228600" lvl="1" marL="914400" rtl="0" algn="just">
              <a:spcBef>
                <a:spcPts val="0"/>
              </a:spcBef>
              <a:buClr>
                <a:srgbClr val="000000"/>
              </a:buClr>
              <a:buFont typeface="Georgia"/>
              <a:buChar char="○"/>
            </a:pPr>
            <a:r>
              <a:rPr lang="en">
                <a:solidFill>
                  <a:srgbClr val="000000"/>
                </a:solidFill>
                <a:latin typeface="Georgia"/>
                <a:ea typeface="Georgia"/>
                <a:cs typeface="Georgia"/>
                <a:sym typeface="Georgia"/>
              </a:rPr>
              <a:t>Nutty, syrupy, pastry dessert is never better than when served in Turkey. Often topped in ground pistachios, baklava is sweet and unique, and should be eaten fresh!</a:t>
            </a:r>
          </a:p>
          <a:p>
            <a:pPr indent="-342900" lvl="0" marL="457200" rtl="0" algn="just">
              <a:lnSpc>
                <a:spcPct val="107692"/>
              </a:lnSpc>
              <a:spcBef>
                <a:spcPts val="0"/>
              </a:spcBef>
              <a:spcAft>
                <a:spcPts val="0"/>
              </a:spcAft>
              <a:buClr>
                <a:srgbClr val="000000"/>
              </a:buClr>
              <a:buSzPct val="100000"/>
              <a:buFont typeface="Georgia"/>
              <a:buChar char="●"/>
            </a:pPr>
            <a:r>
              <a:rPr lang="en" u="sng">
                <a:solidFill>
                  <a:srgbClr val="000000"/>
                </a:solidFill>
                <a:latin typeface="Georgia"/>
                <a:ea typeface="Georgia"/>
                <a:cs typeface="Georgia"/>
                <a:sym typeface="Georgia"/>
              </a:rPr>
              <a:t>Şiş Kebap</a:t>
            </a:r>
          </a:p>
          <a:p>
            <a:pPr indent="-228600" lvl="1" marL="914400" algn="just">
              <a:spcBef>
                <a:spcPts val="0"/>
              </a:spcBef>
              <a:buClr>
                <a:srgbClr val="000000"/>
              </a:buClr>
              <a:buFont typeface="Georgia"/>
              <a:buChar char="○"/>
            </a:pPr>
            <a:r>
              <a:rPr lang="en">
                <a:solidFill>
                  <a:srgbClr val="000000"/>
                </a:solidFill>
                <a:latin typeface="Georgia"/>
                <a:ea typeface="Georgia"/>
                <a:cs typeface="Georgia"/>
                <a:sym typeface="Georgia"/>
              </a:rPr>
              <a:t>Meat on a stick originated in Turkey. Sis Kebab is typically lamb, chicken or fish served on a wooden or metal rod, often with bread. Dip it in yogurt or eat it on its own; it’s always tender, savoury, and delicious.</a:t>
            </a:r>
          </a:p>
        </p:txBody>
      </p:sp>
      <p:pic>
        <p:nvPicPr>
          <p:cNvPr id="179" name="Shape 179"/>
          <p:cNvPicPr preferRelativeResize="0"/>
          <p:nvPr/>
        </p:nvPicPr>
        <p:blipFill>
          <a:blip r:embed="rId3">
            <a:alphaModFix/>
          </a:blip>
          <a:stretch>
            <a:fillRect/>
          </a:stretch>
        </p:blipFill>
        <p:spPr>
          <a:xfrm>
            <a:off x="6244101" y="217625"/>
            <a:ext cx="2552025" cy="1613124"/>
          </a:xfrm>
          <a:prstGeom prst="rect">
            <a:avLst/>
          </a:prstGeom>
          <a:noFill/>
          <a:ln>
            <a:noFill/>
          </a:ln>
        </p:spPr>
      </p:pic>
      <p:pic>
        <p:nvPicPr>
          <p:cNvPr id="180" name="Shape 180"/>
          <p:cNvPicPr preferRelativeResize="0"/>
          <p:nvPr/>
        </p:nvPicPr>
        <p:blipFill>
          <a:blip r:embed="rId4">
            <a:alphaModFix/>
          </a:blip>
          <a:stretch>
            <a:fillRect/>
          </a:stretch>
        </p:blipFill>
        <p:spPr>
          <a:xfrm>
            <a:off x="6244100" y="3481591"/>
            <a:ext cx="2552025" cy="1568234"/>
          </a:xfrm>
          <a:prstGeom prst="rect">
            <a:avLst/>
          </a:prstGeom>
          <a:noFill/>
          <a:ln>
            <a:noFill/>
          </a:ln>
        </p:spPr>
      </p:pic>
      <p:pic>
        <p:nvPicPr>
          <p:cNvPr id="181" name="Shape 181"/>
          <p:cNvPicPr preferRelativeResize="0"/>
          <p:nvPr/>
        </p:nvPicPr>
        <p:blipFill>
          <a:blip r:embed="rId5">
            <a:alphaModFix/>
          </a:blip>
          <a:stretch>
            <a:fillRect/>
          </a:stretch>
        </p:blipFill>
        <p:spPr>
          <a:xfrm>
            <a:off x="6244099" y="1968504"/>
            <a:ext cx="2552025" cy="1435897"/>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9" name="Shape 59"/>
        <p:cNvGrpSpPr/>
        <p:nvPr/>
      </p:nvGrpSpPr>
      <p:grpSpPr>
        <a:xfrm>
          <a:off x="0" y="0"/>
          <a:ext cx="0" cy="0"/>
          <a:chOff x="0" y="0"/>
          <a:chExt cx="0" cy="0"/>
        </a:xfrm>
      </p:grpSpPr>
      <p:sp>
        <p:nvSpPr>
          <p:cNvPr id="60" name="Shape 60"/>
          <p:cNvSpPr txBox="1"/>
          <p:nvPr>
            <p:ph idx="1" type="body"/>
          </p:nvPr>
        </p:nvSpPr>
        <p:spPr>
          <a:xfrm>
            <a:off x="311700" y="204450"/>
            <a:ext cx="8520599" cy="3114102"/>
          </a:xfrm>
          <a:prstGeom prst="rect">
            <a:avLst/>
          </a:prstGeom>
          <a:noFill/>
          <a:ln>
            <a:noFill/>
          </a:ln>
        </p:spPr>
        <p:txBody>
          <a:bodyPr anchorCtr="0" anchor="t" bIns="91425" lIns="91425" rIns="91425" tIns="91425">
            <a:noAutofit/>
          </a:bodyPr>
          <a:lstStyle/>
          <a:p>
            <a:pPr indent="0" lvl="0" marL="0" marR="0" rtl="0" algn="just">
              <a:lnSpc>
                <a:spcPct val="115000"/>
              </a:lnSpc>
              <a:spcBef>
                <a:spcPts val="0"/>
              </a:spcBef>
              <a:spcAft>
                <a:spcPts val="0"/>
              </a:spcAft>
              <a:buClr>
                <a:schemeClr val="dk2"/>
              </a:buClr>
              <a:buSzPct val="25000"/>
              <a:buFont typeface="Georgia"/>
              <a:buNone/>
            </a:pPr>
            <a:r>
              <a:rPr b="0" i="0" lang="en" sz="1800" u="none" cap="none" strike="noStrike">
                <a:solidFill>
                  <a:srgbClr val="000000"/>
                </a:solidFill>
                <a:latin typeface="Georgia"/>
                <a:ea typeface="Georgia"/>
                <a:cs typeface="Georgia"/>
                <a:sym typeface="Georgia"/>
              </a:rPr>
              <a:t>Turkey (Turkish: Türkiye), known officially as the Republic of Turkey, is a Eurasian country located in Western Asia and in East Thrace in Southeastern Europe. </a:t>
            </a:r>
          </a:p>
          <a:p>
            <a:pPr indent="0" lvl="0" marL="0" marR="0" rtl="0" algn="just">
              <a:lnSpc>
                <a:spcPct val="115000"/>
              </a:lnSpc>
              <a:spcBef>
                <a:spcPts val="1600"/>
              </a:spcBef>
              <a:spcAft>
                <a:spcPts val="0"/>
              </a:spcAft>
              <a:buClr>
                <a:schemeClr val="dk2"/>
              </a:buClr>
              <a:buSzPct val="25000"/>
              <a:buFont typeface="Georgia"/>
              <a:buNone/>
            </a:pPr>
            <a:r>
              <a:rPr b="0" i="0" lang="en" sz="1800" u="none" cap="none" strike="noStrike">
                <a:solidFill>
                  <a:srgbClr val="000000"/>
                </a:solidFill>
                <a:latin typeface="Georgia"/>
                <a:ea typeface="Georgia"/>
                <a:cs typeface="Georgia"/>
                <a:sym typeface="Georgia"/>
              </a:rPr>
              <a:t>Turkey is bordered by eight countries: Bulgaria to the northwest; Greece to the west; Georgia to the northeast; Armenia, Azerbaijan and Iran to the east; and Iraq and Syria to the southeast. </a:t>
            </a:r>
          </a:p>
          <a:p>
            <a:pPr indent="0" lvl="0" marL="0" marR="0" rtl="0" algn="just">
              <a:lnSpc>
                <a:spcPct val="115000"/>
              </a:lnSpc>
              <a:spcBef>
                <a:spcPts val="1600"/>
              </a:spcBef>
              <a:spcAft>
                <a:spcPts val="1600"/>
              </a:spcAft>
              <a:buClr>
                <a:schemeClr val="dk2"/>
              </a:buClr>
              <a:buSzPct val="25000"/>
              <a:buFont typeface="Georgia"/>
              <a:buNone/>
            </a:pPr>
            <a:r>
              <a:rPr b="0" i="0" lang="en" sz="1800" u="none" cap="none" strike="noStrike">
                <a:solidFill>
                  <a:srgbClr val="000000"/>
                </a:solidFill>
                <a:latin typeface="Georgia"/>
                <a:ea typeface="Georgia"/>
                <a:cs typeface="Georgia"/>
                <a:sym typeface="Georgia"/>
              </a:rPr>
              <a:t>The majority of the population are Muslims. The country’s official language is Turkish.</a:t>
            </a:r>
          </a:p>
        </p:txBody>
      </p:sp>
      <p:pic>
        <p:nvPicPr>
          <p:cNvPr id="61" name="Shape 61"/>
          <p:cNvPicPr preferRelativeResize="0"/>
          <p:nvPr/>
        </p:nvPicPr>
        <p:blipFill rotWithShape="1">
          <a:blip r:embed="rId3">
            <a:alphaModFix/>
          </a:blip>
          <a:srcRect b="0" l="0" r="0" t="0"/>
          <a:stretch/>
        </p:blipFill>
        <p:spPr>
          <a:xfrm>
            <a:off x="2388625" y="2982200"/>
            <a:ext cx="3930000" cy="2081700"/>
          </a:xfrm>
          <a:prstGeom prst="rect">
            <a:avLst/>
          </a:prstGeom>
          <a:noFill/>
          <a:ln>
            <a:noFill/>
          </a:ln>
        </p:spPr>
      </p:pic>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5" name="Shape 185"/>
        <p:cNvGrpSpPr/>
        <p:nvPr/>
      </p:nvGrpSpPr>
      <p:grpSpPr>
        <a:xfrm>
          <a:off x="0" y="0"/>
          <a:ext cx="0" cy="0"/>
          <a:chOff x="0" y="0"/>
          <a:chExt cx="0" cy="0"/>
        </a:xfrm>
      </p:grpSpPr>
      <p:sp>
        <p:nvSpPr>
          <p:cNvPr id="186" name="Shape 186"/>
          <p:cNvSpPr txBox="1"/>
          <p:nvPr>
            <p:ph idx="1" type="body"/>
          </p:nvPr>
        </p:nvSpPr>
        <p:spPr>
          <a:xfrm>
            <a:off x="311700" y="521850"/>
            <a:ext cx="5392199" cy="2790899"/>
          </a:xfrm>
          <a:prstGeom prst="rect">
            <a:avLst/>
          </a:prstGeom>
        </p:spPr>
        <p:txBody>
          <a:bodyPr anchorCtr="0" anchor="t" bIns="91425" lIns="91425" rIns="91425" tIns="91425">
            <a:noAutofit/>
          </a:bodyPr>
          <a:lstStyle/>
          <a:p>
            <a:pPr indent="-381000" lvl="0" marL="457200" rtl="0">
              <a:lnSpc>
                <a:spcPct val="107692"/>
              </a:lnSpc>
              <a:spcBef>
                <a:spcPts val="0"/>
              </a:spcBef>
              <a:spcAft>
                <a:spcPts val="0"/>
              </a:spcAft>
              <a:buClr>
                <a:srgbClr val="000000"/>
              </a:buClr>
              <a:buSzPct val="100000"/>
              <a:buFont typeface="Georgia"/>
              <a:buChar char="●"/>
            </a:pPr>
            <a:r>
              <a:rPr lang="en" sz="2400" u="sng">
                <a:solidFill>
                  <a:srgbClr val="000000"/>
                </a:solidFill>
                <a:latin typeface="Georgia"/>
                <a:ea typeface="Georgia"/>
                <a:cs typeface="Georgia"/>
                <a:sym typeface="Georgia"/>
              </a:rPr>
              <a:t>Lokum</a:t>
            </a:r>
          </a:p>
          <a:p>
            <a:pPr indent="-342900" lvl="1" marL="914400" rtl="0">
              <a:lnSpc>
                <a:spcPct val="107692"/>
              </a:lnSpc>
              <a:spcBef>
                <a:spcPts val="0"/>
              </a:spcBef>
              <a:spcAft>
                <a:spcPts val="0"/>
              </a:spcAft>
              <a:buClr>
                <a:srgbClr val="000000"/>
              </a:buClr>
              <a:buSzPct val="100000"/>
              <a:buFont typeface="Georgia"/>
              <a:buChar char="○"/>
            </a:pPr>
            <a:r>
              <a:rPr lang="en" sz="1800">
                <a:solidFill>
                  <a:srgbClr val="000000"/>
                </a:solidFill>
                <a:latin typeface="Georgia"/>
                <a:ea typeface="Georgia"/>
                <a:cs typeface="Georgia"/>
                <a:sym typeface="Georgia"/>
              </a:rPr>
              <a:t>Lokum, or Turkish Delight, is a nougaty dessert served with a variety of flavours and fillings and often topped with powdered sugar.</a:t>
            </a:r>
          </a:p>
          <a:p>
            <a:pPr indent="0" lvl="0" marL="0" rtl="0">
              <a:lnSpc>
                <a:spcPct val="107692"/>
              </a:lnSpc>
              <a:spcBef>
                <a:spcPts val="0"/>
              </a:spcBef>
              <a:spcAft>
                <a:spcPts val="0"/>
              </a:spcAft>
              <a:buNone/>
            </a:pPr>
            <a:r>
              <a:t/>
            </a:r>
            <a:endParaRPr>
              <a:solidFill>
                <a:srgbClr val="000000"/>
              </a:solidFill>
              <a:latin typeface="Georgia"/>
              <a:ea typeface="Georgia"/>
              <a:cs typeface="Georgia"/>
              <a:sym typeface="Georgia"/>
            </a:endParaRPr>
          </a:p>
          <a:p>
            <a:pPr indent="-381000" lvl="0" marL="457200" rtl="0">
              <a:spcBef>
                <a:spcPts val="0"/>
              </a:spcBef>
              <a:buClr>
                <a:srgbClr val="000000"/>
              </a:buClr>
              <a:buSzPct val="100000"/>
              <a:buFont typeface="Georgia"/>
              <a:buChar char="●"/>
            </a:pPr>
            <a:r>
              <a:rPr lang="en" sz="2400" u="sng">
                <a:solidFill>
                  <a:srgbClr val="000000"/>
                </a:solidFill>
                <a:latin typeface="Georgia"/>
                <a:ea typeface="Georgia"/>
                <a:cs typeface="Georgia"/>
                <a:sym typeface="Georgia"/>
              </a:rPr>
              <a:t>Turkish Coffee</a:t>
            </a:r>
          </a:p>
          <a:p>
            <a:pPr indent="-342900" lvl="1" marL="914400" rtl="0">
              <a:spcBef>
                <a:spcPts val="0"/>
              </a:spcBef>
              <a:buClr>
                <a:srgbClr val="000000"/>
              </a:buClr>
              <a:buSzPct val="100000"/>
              <a:buFont typeface="Georgia"/>
              <a:buChar char="○"/>
            </a:pPr>
            <a:r>
              <a:rPr lang="en" sz="1800">
                <a:solidFill>
                  <a:srgbClr val="000000"/>
                </a:solidFill>
                <a:latin typeface="Georgia"/>
                <a:ea typeface="Georgia"/>
                <a:cs typeface="Georgia"/>
                <a:sym typeface="Georgia"/>
              </a:rPr>
              <a:t>True Turkish coffee is strong, thick, and best served with a fresh piece of Turkish Delight, baklava, or a slice of mozaik cake to take the bitter aftertaste away.</a:t>
            </a:r>
          </a:p>
        </p:txBody>
      </p:sp>
      <p:pic>
        <p:nvPicPr>
          <p:cNvPr id="187" name="Shape 187"/>
          <p:cNvPicPr preferRelativeResize="0"/>
          <p:nvPr/>
        </p:nvPicPr>
        <p:blipFill>
          <a:blip r:embed="rId3">
            <a:alphaModFix/>
          </a:blip>
          <a:stretch>
            <a:fillRect/>
          </a:stretch>
        </p:blipFill>
        <p:spPr>
          <a:xfrm>
            <a:off x="5641650" y="2628225"/>
            <a:ext cx="3118074" cy="2076649"/>
          </a:xfrm>
          <a:prstGeom prst="rect">
            <a:avLst/>
          </a:prstGeom>
          <a:noFill/>
          <a:ln>
            <a:noFill/>
          </a:ln>
        </p:spPr>
      </p:pic>
      <p:pic>
        <p:nvPicPr>
          <p:cNvPr id="188" name="Shape 188"/>
          <p:cNvPicPr preferRelativeResize="0"/>
          <p:nvPr/>
        </p:nvPicPr>
        <p:blipFill>
          <a:blip r:embed="rId4">
            <a:alphaModFix/>
          </a:blip>
          <a:stretch>
            <a:fillRect/>
          </a:stretch>
        </p:blipFill>
        <p:spPr>
          <a:xfrm>
            <a:off x="5641650" y="398550"/>
            <a:ext cx="3118075" cy="2078739"/>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2" name="Shape 192"/>
        <p:cNvGrpSpPr/>
        <p:nvPr/>
      </p:nvGrpSpPr>
      <p:grpSpPr>
        <a:xfrm>
          <a:off x="0" y="0"/>
          <a:ext cx="0" cy="0"/>
          <a:chOff x="0" y="0"/>
          <a:chExt cx="0" cy="0"/>
        </a:xfrm>
      </p:grpSpPr>
      <p:sp>
        <p:nvSpPr>
          <p:cNvPr id="193" name="Shape 193"/>
          <p:cNvSpPr txBox="1"/>
          <p:nvPr>
            <p:ph type="title"/>
          </p:nvPr>
        </p:nvSpPr>
        <p:spPr>
          <a:xfrm>
            <a:off x="2066050" y="2285400"/>
            <a:ext cx="6378599" cy="572699"/>
          </a:xfrm>
          <a:prstGeom prst="rect">
            <a:avLst/>
          </a:prstGeom>
        </p:spPr>
        <p:txBody>
          <a:bodyPr anchorCtr="0" anchor="t" bIns="91425" lIns="91425" rIns="91425" tIns="91425">
            <a:noAutofit/>
          </a:bodyPr>
          <a:lstStyle/>
          <a:p>
            <a:pPr lvl="0">
              <a:spcBef>
                <a:spcPts val="0"/>
              </a:spcBef>
              <a:buNone/>
            </a:pPr>
            <a:r>
              <a:rPr lang="en" sz="3600"/>
              <a:t>What Makes Us Turkish</a:t>
            </a:r>
          </a:p>
        </p:txBody>
      </p:sp>
      <p:pic>
        <p:nvPicPr>
          <p:cNvPr id="194" name="Shape 194"/>
          <p:cNvPicPr preferRelativeResize="0"/>
          <p:nvPr/>
        </p:nvPicPr>
        <p:blipFill>
          <a:blip r:embed="rId3">
            <a:alphaModFix/>
          </a:blip>
          <a:stretch>
            <a:fillRect/>
          </a:stretch>
        </p:blipFill>
        <p:spPr>
          <a:xfrm>
            <a:off x="5531687" y="158637"/>
            <a:ext cx="1281286" cy="1843349"/>
          </a:xfrm>
          <a:prstGeom prst="rect">
            <a:avLst/>
          </a:prstGeom>
          <a:noFill/>
          <a:ln>
            <a:noFill/>
          </a:ln>
        </p:spPr>
      </p:pic>
      <p:pic>
        <p:nvPicPr>
          <p:cNvPr id="195" name="Shape 195"/>
          <p:cNvPicPr preferRelativeResize="0"/>
          <p:nvPr/>
        </p:nvPicPr>
        <p:blipFill>
          <a:blip r:embed="rId4">
            <a:alphaModFix/>
          </a:blip>
          <a:stretch>
            <a:fillRect/>
          </a:stretch>
        </p:blipFill>
        <p:spPr>
          <a:xfrm>
            <a:off x="6875275" y="109675"/>
            <a:ext cx="2192250" cy="2192250"/>
          </a:xfrm>
          <a:prstGeom prst="rect">
            <a:avLst/>
          </a:prstGeom>
          <a:noFill/>
          <a:ln>
            <a:noFill/>
          </a:ln>
        </p:spPr>
      </p:pic>
      <p:pic>
        <p:nvPicPr>
          <p:cNvPr id="196" name="Shape 196"/>
          <p:cNvPicPr preferRelativeResize="0"/>
          <p:nvPr/>
        </p:nvPicPr>
        <p:blipFill>
          <a:blip r:embed="rId5">
            <a:alphaModFix/>
          </a:blip>
          <a:stretch>
            <a:fillRect/>
          </a:stretch>
        </p:blipFill>
        <p:spPr>
          <a:xfrm>
            <a:off x="1" y="3026749"/>
            <a:ext cx="3205499" cy="1921511"/>
          </a:xfrm>
          <a:prstGeom prst="rect">
            <a:avLst/>
          </a:prstGeom>
          <a:noFill/>
          <a:ln>
            <a:noFill/>
          </a:ln>
        </p:spPr>
      </p:pic>
      <p:pic>
        <p:nvPicPr>
          <p:cNvPr id="197" name="Shape 197"/>
          <p:cNvPicPr preferRelativeResize="0"/>
          <p:nvPr/>
        </p:nvPicPr>
        <p:blipFill>
          <a:blip r:embed="rId6">
            <a:alphaModFix/>
          </a:blip>
          <a:stretch>
            <a:fillRect/>
          </a:stretch>
        </p:blipFill>
        <p:spPr>
          <a:xfrm>
            <a:off x="3294775" y="3026750"/>
            <a:ext cx="2192250" cy="1835771"/>
          </a:xfrm>
          <a:prstGeom prst="rect">
            <a:avLst/>
          </a:prstGeom>
          <a:noFill/>
          <a:ln>
            <a:noFill/>
          </a:ln>
        </p:spPr>
      </p:pic>
      <p:pic>
        <p:nvPicPr>
          <p:cNvPr id="198" name="Shape 198"/>
          <p:cNvPicPr preferRelativeResize="0"/>
          <p:nvPr/>
        </p:nvPicPr>
        <p:blipFill rotWithShape="1">
          <a:blip r:embed="rId7">
            <a:alphaModFix/>
          </a:blip>
          <a:srcRect b="0" l="10167" r="12277" t="0"/>
          <a:stretch/>
        </p:blipFill>
        <p:spPr>
          <a:xfrm>
            <a:off x="0" y="43875"/>
            <a:ext cx="2107825" cy="2717938"/>
          </a:xfrm>
          <a:prstGeom prst="rect">
            <a:avLst/>
          </a:prstGeom>
          <a:noFill/>
          <a:ln>
            <a:noFill/>
          </a:ln>
        </p:spPr>
      </p:pic>
      <p:pic>
        <p:nvPicPr>
          <p:cNvPr id="199" name="Shape 199"/>
          <p:cNvPicPr preferRelativeResize="0"/>
          <p:nvPr/>
        </p:nvPicPr>
        <p:blipFill>
          <a:blip r:embed="rId8">
            <a:alphaModFix/>
          </a:blip>
          <a:stretch>
            <a:fillRect/>
          </a:stretch>
        </p:blipFill>
        <p:spPr>
          <a:xfrm>
            <a:off x="2360075" y="169362"/>
            <a:ext cx="3109328" cy="2072874"/>
          </a:xfrm>
          <a:prstGeom prst="rect">
            <a:avLst/>
          </a:prstGeom>
          <a:noFill/>
          <a:ln>
            <a:noFill/>
          </a:ln>
        </p:spPr>
      </p:pic>
      <p:pic>
        <p:nvPicPr>
          <p:cNvPr id="200" name="Shape 200"/>
          <p:cNvPicPr preferRelativeResize="0"/>
          <p:nvPr/>
        </p:nvPicPr>
        <p:blipFill>
          <a:blip r:embed="rId9">
            <a:alphaModFix/>
          </a:blip>
          <a:stretch>
            <a:fillRect/>
          </a:stretch>
        </p:blipFill>
        <p:spPr>
          <a:xfrm>
            <a:off x="7039125" y="2423700"/>
            <a:ext cx="2107825" cy="1491499"/>
          </a:xfrm>
          <a:prstGeom prst="rect">
            <a:avLst/>
          </a:prstGeom>
          <a:noFill/>
          <a:ln>
            <a:noFill/>
          </a:ln>
        </p:spPr>
      </p:pic>
      <p:pic>
        <p:nvPicPr>
          <p:cNvPr id="201" name="Shape 201"/>
          <p:cNvPicPr preferRelativeResize="0"/>
          <p:nvPr/>
        </p:nvPicPr>
        <p:blipFill>
          <a:blip r:embed="rId10">
            <a:alphaModFix/>
          </a:blip>
          <a:stretch>
            <a:fillRect/>
          </a:stretch>
        </p:blipFill>
        <p:spPr>
          <a:xfrm>
            <a:off x="7036175" y="3915200"/>
            <a:ext cx="2107821" cy="1207499"/>
          </a:xfrm>
          <a:prstGeom prst="rect">
            <a:avLst/>
          </a:prstGeom>
          <a:noFill/>
          <a:ln>
            <a:noFill/>
          </a:ln>
        </p:spPr>
      </p:pic>
      <p:pic>
        <p:nvPicPr>
          <p:cNvPr id="202" name="Shape 202"/>
          <p:cNvPicPr preferRelativeResize="0"/>
          <p:nvPr/>
        </p:nvPicPr>
        <p:blipFill>
          <a:blip r:embed="rId11">
            <a:alphaModFix/>
          </a:blip>
          <a:stretch>
            <a:fillRect/>
          </a:stretch>
        </p:blipFill>
        <p:spPr>
          <a:xfrm>
            <a:off x="5531700" y="2891375"/>
            <a:ext cx="1462755" cy="2192250"/>
          </a:xfrm>
          <a:prstGeom prst="rect">
            <a:avLst/>
          </a:prstGeom>
          <a:noFill/>
          <a:ln>
            <a:noFill/>
          </a:ln>
        </p:spPr>
      </p:pic>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6" name="Shape 206"/>
        <p:cNvGrpSpPr/>
        <p:nvPr/>
      </p:nvGrpSpPr>
      <p:grpSpPr>
        <a:xfrm>
          <a:off x="0" y="0"/>
          <a:ext cx="0" cy="0"/>
          <a:chOff x="0" y="0"/>
          <a:chExt cx="0" cy="0"/>
        </a:xfrm>
      </p:grpSpPr>
      <p:pic>
        <p:nvPicPr>
          <p:cNvPr id="207" name="Shape 207"/>
          <p:cNvPicPr preferRelativeResize="0"/>
          <p:nvPr/>
        </p:nvPicPr>
        <p:blipFill>
          <a:blip r:embed="rId3">
            <a:alphaModFix/>
          </a:blip>
          <a:stretch>
            <a:fillRect/>
          </a:stretch>
        </p:blipFill>
        <p:spPr>
          <a:xfrm>
            <a:off x="5325975" y="117050"/>
            <a:ext cx="3708924" cy="2513300"/>
          </a:xfrm>
          <a:prstGeom prst="rect">
            <a:avLst/>
          </a:prstGeom>
          <a:noFill/>
          <a:ln>
            <a:noFill/>
          </a:ln>
        </p:spPr>
      </p:pic>
      <p:pic>
        <p:nvPicPr>
          <p:cNvPr id="208" name="Shape 208"/>
          <p:cNvPicPr preferRelativeResize="0"/>
          <p:nvPr/>
        </p:nvPicPr>
        <p:blipFill>
          <a:blip r:embed="rId4">
            <a:alphaModFix/>
          </a:blip>
          <a:stretch>
            <a:fillRect/>
          </a:stretch>
        </p:blipFill>
        <p:spPr>
          <a:xfrm>
            <a:off x="5559925" y="2781224"/>
            <a:ext cx="3474974" cy="2371675"/>
          </a:xfrm>
          <a:prstGeom prst="rect">
            <a:avLst/>
          </a:prstGeom>
          <a:noFill/>
          <a:ln>
            <a:noFill/>
          </a:ln>
        </p:spPr>
      </p:pic>
      <p:pic>
        <p:nvPicPr>
          <p:cNvPr id="209" name="Shape 209"/>
          <p:cNvPicPr preferRelativeResize="0"/>
          <p:nvPr/>
        </p:nvPicPr>
        <p:blipFill>
          <a:blip r:embed="rId5">
            <a:alphaModFix/>
          </a:blip>
          <a:stretch>
            <a:fillRect/>
          </a:stretch>
        </p:blipFill>
        <p:spPr>
          <a:xfrm>
            <a:off x="2461208" y="3072875"/>
            <a:ext cx="3130104" cy="2080025"/>
          </a:xfrm>
          <a:prstGeom prst="rect">
            <a:avLst/>
          </a:prstGeom>
          <a:noFill/>
          <a:ln>
            <a:noFill/>
          </a:ln>
        </p:spPr>
      </p:pic>
      <p:pic>
        <p:nvPicPr>
          <p:cNvPr id="210" name="Shape 210"/>
          <p:cNvPicPr preferRelativeResize="0"/>
          <p:nvPr/>
        </p:nvPicPr>
        <p:blipFill>
          <a:blip r:embed="rId6">
            <a:alphaModFix/>
          </a:blip>
          <a:stretch>
            <a:fillRect/>
          </a:stretch>
        </p:blipFill>
        <p:spPr>
          <a:xfrm>
            <a:off x="2461200" y="168825"/>
            <a:ext cx="2669475" cy="1778274"/>
          </a:xfrm>
          <a:prstGeom prst="rect">
            <a:avLst/>
          </a:prstGeom>
          <a:noFill/>
          <a:ln>
            <a:noFill/>
          </a:ln>
        </p:spPr>
      </p:pic>
      <p:pic>
        <p:nvPicPr>
          <p:cNvPr id="211" name="Shape 211"/>
          <p:cNvPicPr preferRelativeResize="0"/>
          <p:nvPr/>
        </p:nvPicPr>
        <p:blipFill rotWithShape="1">
          <a:blip r:embed="rId7">
            <a:alphaModFix/>
          </a:blip>
          <a:srcRect b="25345" l="12503" r="0" t="0"/>
          <a:stretch/>
        </p:blipFill>
        <p:spPr>
          <a:xfrm>
            <a:off x="3183637" y="1994537"/>
            <a:ext cx="2058134" cy="970074"/>
          </a:xfrm>
          <a:prstGeom prst="rect">
            <a:avLst/>
          </a:prstGeom>
          <a:noFill/>
          <a:ln>
            <a:noFill/>
          </a:ln>
        </p:spPr>
      </p:pic>
      <p:pic>
        <p:nvPicPr>
          <p:cNvPr id="212" name="Shape 212"/>
          <p:cNvPicPr preferRelativeResize="0"/>
          <p:nvPr/>
        </p:nvPicPr>
        <p:blipFill>
          <a:blip r:embed="rId8">
            <a:alphaModFix/>
          </a:blip>
          <a:stretch>
            <a:fillRect/>
          </a:stretch>
        </p:blipFill>
        <p:spPr>
          <a:xfrm>
            <a:off x="2213575" y="2062525"/>
            <a:ext cx="970075" cy="970075"/>
          </a:xfrm>
          <a:prstGeom prst="rect">
            <a:avLst/>
          </a:prstGeom>
          <a:noFill/>
          <a:ln>
            <a:noFill/>
          </a:ln>
        </p:spPr>
      </p:pic>
      <p:pic>
        <p:nvPicPr>
          <p:cNvPr id="213" name="Shape 213"/>
          <p:cNvPicPr preferRelativeResize="0"/>
          <p:nvPr/>
        </p:nvPicPr>
        <p:blipFill>
          <a:blip r:embed="rId9">
            <a:alphaModFix/>
          </a:blip>
          <a:stretch>
            <a:fillRect/>
          </a:stretch>
        </p:blipFill>
        <p:spPr>
          <a:xfrm>
            <a:off x="48037" y="1689649"/>
            <a:ext cx="2260325" cy="1091574"/>
          </a:xfrm>
          <a:prstGeom prst="rect">
            <a:avLst/>
          </a:prstGeom>
          <a:noFill/>
          <a:ln>
            <a:noFill/>
          </a:ln>
        </p:spPr>
      </p:pic>
      <p:pic>
        <p:nvPicPr>
          <p:cNvPr id="214" name="Shape 214"/>
          <p:cNvPicPr preferRelativeResize="0"/>
          <p:nvPr/>
        </p:nvPicPr>
        <p:blipFill>
          <a:blip r:embed="rId10">
            <a:alphaModFix/>
          </a:blip>
          <a:stretch>
            <a:fillRect/>
          </a:stretch>
        </p:blipFill>
        <p:spPr>
          <a:xfrm>
            <a:off x="90500" y="168824"/>
            <a:ext cx="2175400" cy="1450972"/>
          </a:xfrm>
          <a:prstGeom prst="rect">
            <a:avLst/>
          </a:prstGeom>
          <a:noFill/>
          <a:ln>
            <a:noFill/>
          </a:ln>
        </p:spPr>
      </p:pic>
      <p:pic>
        <p:nvPicPr>
          <p:cNvPr id="215" name="Shape 215"/>
          <p:cNvPicPr preferRelativeResize="0"/>
          <p:nvPr/>
        </p:nvPicPr>
        <p:blipFill>
          <a:blip r:embed="rId11">
            <a:alphaModFix/>
          </a:blip>
          <a:stretch>
            <a:fillRect/>
          </a:stretch>
        </p:blipFill>
        <p:spPr>
          <a:xfrm>
            <a:off x="48050" y="3060675"/>
            <a:ext cx="2260300" cy="1812777"/>
          </a:xfrm>
          <a:prstGeom prst="rect">
            <a:avLst/>
          </a:prstGeom>
          <a:noFill/>
          <a:ln>
            <a:noFill/>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9" name="Shape 219"/>
        <p:cNvGrpSpPr/>
        <p:nvPr/>
      </p:nvGrpSpPr>
      <p:grpSpPr>
        <a:xfrm>
          <a:off x="0" y="0"/>
          <a:ext cx="0" cy="0"/>
          <a:chOff x="0" y="0"/>
          <a:chExt cx="0" cy="0"/>
        </a:xfrm>
      </p:grpSpPr>
      <p:sp>
        <p:nvSpPr>
          <p:cNvPr id="220" name="Shape 220"/>
          <p:cNvSpPr txBox="1"/>
          <p:nvPr/>
        </p:nvSpPr>
        <p:spPr>
          <a:xfrm>
            <a:off x="832875" y="427675"/>
            <a:ext cx="5447399" cy="4265700"/>
          </a:xfrm>
          <a:prstGeom prst="rect">
            <a:avLst/>
          </a:prstGeom>
          <a:noFill/>
          <a:ln>
            <a:noFill/>
          </a:ln>
        </p:spPr>
        <p:txBody>
          <a:bodyPr anchorCtr="0" anchor="t" bIns="91425" lIns="91425" rIns="91425" tIns="91425">
            <a:noAutofit/>
          </a:bodyPr>
          <a:lstStyle/>
          <a:p>
            <a:pPr lvl="0" rtl="0">
              <a:spcBef>
                <a:spcPts val="0"/>
              </a:spcBef>
              <a:buNone/>
            </a:pPr>
            <a:r>
              <a:rPr lang="en" sz="1800" u="sng">
                <a:latin typeface="Georgia"/>
                <a:ea typeface="Georgia"/>
                <a:cs typeface="Georgia"/>
                <a:sym typeface="Georgia"/>
              </a:rPr>
              <a:t>Turkish</a:t>
            </a:r>
            <a:r>
              <a:rPr lang="en" sz="1800" u="sng">
                <a:latin typeface="Georgia"/>
                <a:ea typeface="Georgia"/>
                <a:cs typeface="Georgia"/>
                <a:sym typeface="Georgia"/>
              </a:rPr>
              <a:t> Stereotypes</a:t>
            </a:r>
          </a:p>
          <a:p>
            <a:pPr indent="-342900" lvl="0" marL="457200" rtl="0">
              <a:spcBef>
                <a:spcPts val="0"/>
              </a:spcBef>
              <a:buSzPct val="100000"/>
              <a:buFont typeface="Georgia"/>
              <a:buChar char="●"/>
            </a:pPr>
            <a:r>
              <a:rPr lang="en" sz="1800">
                <a:latin typeface="Georgia"/>
                <a:ea typeface="Georgia"/>
                <a:cs typeface="Georgia"/>
                <a:sym typeface="Georgia"/>
              </a:rPr>
              <a:t>We use “very” </a:t>
            </a:r>
            <a:r>
              <a:rPr lang="en" sz="1800" u="sng">
                <a:latin typeface="Georgia"/>
                <a:ea typeface="Georgia"/>
                <a:cs typeface="Georgia"/>
                <a:sym typeface="Georgia"/>
              </a:rPr>
              <a:t>very </a:t>
            </a:r>
            <a:r>
              <a:rPr lang="en" sz="1800">
                <a:latin typeface="Georgia"/>
                <a:ea typeface="Georgia"/>
                <a:cs typeface="Georgia"/>
                <a:sym typeface="Georgia"/>
              </a:rPr>
              <a:t>frequently</a:t>
            </a:r>
          </a:p>
          <a:p>
            <a:pPr indent="-342900" lvl="0" marL="457200" rtl="0">
              <a:spcBef>
                <a:spcPts val="0"/>
              </a:spcBef>
              <a:buSzPct val="100000"/>
              <a:buFont typeface="Georgia"/>
              <a:buChar char="●"/>
            </a:pPr>
            <a:r>
              <a:rPr lang="en" sz="1800">
                <a:latin typeface="Georgia"/>
                <a:ea typeface="Georgia"/>
                <a:cs typeface="Georgia"/>
                <a:sym typeface="Georgia"/>
              </a:rPr>
              <a:t>Extreme hospitality</a:t>
            </a:r>
          </a:p>
          <a:p>
            <a:pPr indent="-342900" lvl="0" marL="457200" rtl="0">
              <a:spcBef>
                <a:spcPts val="0"/>
              </a:spcBef>
              <a:buSzPct val="100000"/>
              <a:buFont typeface="Georgia"/>
              <a:buChar char="●"/>
            </a:pPr>
            <a:r>
              <a:rPr lang="en" sz="1800">
                <a:latin typeface="Georgia"/>
                <a:ea typeface="Georgia"/>
                <a:cs typeface="Georgia"/>
                <a:sym typeface="Georgia"/>
              </a:rPr>
              <a:t>Everyone wears fez and have black hair dark skin and mustache</a:t>
            </a:r>
          </a:p>
          <a:p>
            <a:pPr indent="-342900" lvl="0" marL="457200" rtl="0">
              <a:spcBef>
                <a:spcPts val="0"/>
              </a:spcBef>
              <a:buSzPct val="100000"/>
              <a:buFont typeface="Georgia"/>
              <a:buChar char="●"/>
            </a:pPr>
            <a:r>
              <a:rPr lang="en" sz="1800">
                <a:latin typeface="Georgia"/>
                <a:ea typeface="Georgia"/>
                <a:cs typeface="Georgia"/>
                <a:sym typeface="Georgia"/>
              </a:rPr>
              <a:t>Speaking arabic </a:t>
            </a:r>
          </a:p>
          <a:p>
            <a:pPr indent="-342900" lvl="0" marL="457200" rtl="0">
              <a:spcBef>
                <a:spcPts val="0"/>
              </a:spcBef>
              <a:buSzPct val="100000"/>
              <a:buFont typeface="Georgia"/>
              <a:buChar char="●"/>
            </a:pPr>
            <a:r>
              <a:rPr lang="en" sz="1800">
                <a:latin typeface="Georgia"/>
                <a:ea typeface="Georgia"/>
                <a:cs typeface="Georgia"/>
                <a:sym typeface="Georgia"/>
              </a:rPr>
              <a:t>Having desert, camels</a:t>
            </a:r>
          </a:p>
          <a:p>
            <a:pPr indent="-342900" lvl="0" marL="457200" rtl="0">
              <a:spcBef>
                <a:spcPts val="0"/>
              </a:spcBef>
              <a:buSzPct val="100000"/>
              <a:buFont typeface="Georgia"/>
              <a:buChar char="●"/>
            </a:pPr>
            <a:r>
              <a:rPr lang="en" sz="1800">
                <a:latin typeface="Georgia"/>
                <a:ea typeface="Georgia"/>
                <a:cs typeface="Georgia"/>
                <a:sym typeface="Georgia"/>
              </a:rPr>
              <a:t>Extreme curiosity</a:t>
            </a:r>
          </a:p>
          <a:p>
            <a:pPr indent="-342900" lvl="0" marL="457200" rtl="0">
              <a:spcBef>
                <a:spcPts val="0"/>
              </a:spcBef>
              <a:buSzPct val="100000"/>
              <a:buFont typeface="Georgia"/>
              <a:buChar char="●"/>
            </a:pPr>
            <a:r>
              <a:rPr lang="en" sz="1800">
                <a:latin typeface="Georgia"/>
                <a:ea typeface="Georgia"/>
                <a:cs typeface="Georgia"/>
                <a:sym typeface="Georgia"/>
              </a:rPr>
              <a:t>Strict Muslim country</a:t>
            </a:r>
          </a:p>
          <a:p>
            <a:pPr indent="-342900" lvl="0" marL="457200" rtl="0">
              <a:spcBef>
                <a:spcPts val="0"/>
              </a:spcBef>
              <a:buSzPct val="100000"/>
              <a:buFont typeface="Georgia"/>
              <a:buChar char="●"/>
            </a:pPr>
            <a:r>
              <a:rPr lang="en" sz="1800">
                <a:latin typeface="Georgia"/>
                <a:ea typeface="Georgia"/>
                <a:cs typeface="Georgia"/>
                <a:sym typeface="Georgia"/>
              </a:rPr>
              <a:t>Lazy, uneducated</a:t>
            </a:r>
          </a:p>
          <a:p>
            <a:pPr indent="-342900" lvl="0" marL="457200" rtl="0">
              <a:spcBef>
                <a:spcPts val="0"/>
              </a:spcBef>
              <a:buSzPct val="100000"/>
              <a:buFont typeface="Georgia"/>
              <a:buChar char="●"/>
            </a:pPr>
            <a:r>
              <a:rPr lang="en" sz="1800">
                <a:latin typeface="Georgia"/>
                <a:ea typeface="Georgia"/>
                <a:cs typeface="Georgia"/>
                <a:sym typeface="Georgia"/>
              </a:rPr>
              <a:t>Male dominated families</a:t>
            </a:r>
          </a:p>
          <a:p>
            <a:pPr indent="-342900" lvl="0" marL="457200" rtl="0">
              <a:spcBef>
                <a:spcPts val="0"/>
              </a:spcBef>
              <a:buSzPct val="100000"/>
              <a:buFont typeface="Georgia"/>
              <a:buChar char="●"/>
            </a:pPr>
            <a:r>
              <a:rPr lang="en" sz="1800">
                <a:latin typeface="Georgia"/>
                <a:ea typeface="Georgia"/>
                <a:cs typeface="Georgia"/>
                <a:sym typeface="Georgia"/>
              </a:rPr>
              <a:t>Having big families</a:t>
            </a:r>
          </a:p>
          <a:p>
            <a:pPr indent="-342900" lvl="0" marL="457200" rtl="0">
              <a:spcBef>
                <a:spcPts val="0"/>
              </a:spcBef>
              <a:buSzPct val="100000"/>
              <a:buFont typeface="Georgia"/>
              <a:buChar char="●"/>
            </a:pPr>
            <a:r>
              <a:rPr lang="en" sz="1800">
                <a:latin typeface="Georgia"/>
                <a:ea typeface="Georgia"/>
                <a:cs typeface="Georgia"/>
                <a:sym typeface="Georgia"/>
              </a:rPr>
              <a:t>“Çay” tea for all the time</a:t>
            </a:r>
          </a:p>
          <a:p>
            <a:pPr indent="-342900" lvl="0" marL="457200" rtl="0">
              <a:spcBef>
                <a:spcPts val="0"/>
              </a:spcBef>
              <a:buSzPct val="100000"/>
              <a:buFont typeface="Georgia"/>
              <a:buChar char="●"/>
            </a:pPr>
            <a:r>
              <a:rPr lang="en" sz="1800">
                <a:latin typeface="Georgia"/>
                <a:ea typeface="Georgia"/>
                <a:cs typeface="Georgia"/>
                <a:sym typeface="Georgia"/>
              </a:rPr>
              <a:t>Polygamy (having more than one wife)</a:t>
            </a:r>
          </a:p>
          <a:p>
            <a:pPr lvl="0" rtl="0">
              <a:spcBef>
                <a:spcPts val="0"/>
              </a:spcBef>
              <a:buNone/>
            </a:pPr>
            <a:r>
              <a:t/>
            </a:r>
            <a:endParaRPr sz="1800">
              <a:latin typeface="Georgia"/>
              <a:ea typeface="Georgia"/>
              <a:cs typeface="Georgia"/>
              <a:sym typeface="Georgia"/>
            </a:endParaRPr>
          </a:p>
          <a:p>
            <a:pPr lvl="0" rtl="0">
              <a:spcBef>
                <a:spcPts val="0"/>
              </a:spcBef>
              <a:buNone/>
            </a:pPr>
            <a:r>
              <a:t/>
            </a:r>
            <a:endParaRPr sz="1800">
              <a:latin typeface="Georgia"/>
              <a:ea typeface="Georgia"/>
              <a:cs typeface="Georgia"/>
              <a:sym typeface="Georgia"/>
            </a:endParaRPr>
          </a:p>
          <a:p>
            <a:pPr lvl="0" rtl="0">
              <a:spcBef>
                <a:spcPts val="0"/>
              </a:spcBef>
              <a:buNone/>
            </a:pPr>
            <a:r>
              <a:t/>
            </a:r>
            <a:endParaRPr sz="1800">
              <a:latin typeface="Georgia"/>
              <a:ea typeface="Georgia"/>
              <a:cs typeface="Georgia"/>
              <a:sym typeface="Georgia"/>
            </a:endParaRPr>
          </a:p>
        </p:txBody>
      </p:sp>
      <p:pic>
        <p:nvPicPr>
          <p:cNvPr id="221" name="Shape 221"/>
          <p:cNvPicPr preferRelativeResize="0"/>
          <p:nvPr/>
        </p:nvPicPr>
        <p:blipFill>
          <a:blip r:embed="rId3">
            <a:alphaModFix/>
          </a:blip>
          <a:stretch>
            <a:fillRect/>
          </a:stretch>
        </p:blipFill>
        <p:spPr>
          <a:xfrm>
            <a:off x="6182300" y="292725"/>
            <a:ext cx="2766949" cy="1845699"/>
          </a:xfrm>
          <a:prstGeom prst="rect">
            <a:avLst/>
          </a:prstGeom>
          <a:noFill/>
          <a:ln>
            <a:noFill/>
          </a:ln>
        </p:spPr>
      </p:pic>
      <p:pic>
        <p:nvPicPr>
          <p:cNvPr id="222" name="Shape 222"/>
          <p:cNvPicPr preferRelativeResize="0"/>
          <p:nvPr/>
        </p:nvPicPr>
        <p:blipFill>
          <a:blip r:embed="rId4">
            <a:alphaModFix/>
          </a:blip>
          <a:stretch>
            <a:fillRect/>
          </a:stretch>
        </p:blipFill>
        <p:spPr>
          <a:xfrm>
            <a:off x="6182287" y="2504162"/>
            <a:ext cx="2047875" cy="2238375"/>
          </a:xfrm>
          <a:prstGeom prst="rect">
            <a:avLst/>
          </a:prstGeom>
          <a:noFill/>
          <a:ln>
            <a:noFill/>
          </a:ln>
        </p:spPr>
      </p:pic>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6" name="Shape 226"/>
        <p:cNvGrpSpPr/>
        <p:nvPr/>
      </p:nvGrpSpPr>
      <p:grpSpPr>
        <a:xfrm>
          <a:off x="0" y="0"/>
          <a:ext cx="0" cy="0"/>
          <a:chOff x="0" y="0"/>
          <a:chExt cx="0" cy="0"/>
        </a:xfrm>
      </p:grpSpPr>
      <p:pic>
        <p:nvPicPr>
          <p:cNvPr id="227" name="Shape 227"/>
          <p:cNvPicPr preferRelativeResize="0"/>
          <p:nvPr/>
        </p:nvPicPr>
        <p:blipFill>
          <a:blip r:embed="rId3">
            <a:alphaModFix/>
          </a:blip>
          <a:stretch>
            <a:fillRect/>
          </a:stretch>
        </p:blipFill>
        <p:spPr>
          <a:xfrm>
            <a:off x="452700" y="123825"/>
            <a:ext cx="3894100" cy="1947050"/>
          </a:xfrm>
          <a:prstGeom prst="rect">
            <a:avLst/>
          </a:prstGeom>
          <a:noFill/>
          <a:ln>
            <a:noFill/>
          </a:ln>
        </p:spPr>
      </p:pic>
      <p:pic>
        <p:nvPicPr>
          <p:cNvPr id="228" name="Shape 228"/>
          <p:cNvPicPr preferRelativeResize="0"/>
          <p:nvPr/>
        </p:nvPicPr>
        <p:blipFill>
          <a:blip r:embed="rId4">
            <a:alphaModFix/>
          </a:blip>
          <a:stretch>
            <a:fillRect/>
          </a:stretch>
        </p:blipFill>
        <p:spPr>
          <a:xfrm>
            <a:off x="4811500" y="237300"/>
            <a:ext cx="3202250" cy="2137499"/>
          </a:xfrm>
          <a:prstGeom prst="rect">
            <a:avLst/>
          </a:prstGeom>
          <a:noFill/>
          <a:ln>
            <a:noFill/>
          </a:ln>
        </p:spPr>
      </p:pic>
      <p:pic>
        <p:nvPicPr>
          <p:cNvPr id="229" name="Shape 229"/>
          <p:cNvPicPr preferRelativeResize="0"/>
          <p:nvPr/>
        </p:nvPicPr>
        <p:blipFill>
          <a:blip r:embed="rId5">
            <a:alphaModFix/>
          </a:blip>
          <a:stretch>
            <a:fillRect/>
          </a:stretch>
        </p:blipFill>
        <p:spPr>
          <a:xfrm>
            <a:off x="599025" y="2293625"/>
            <a:ext cx="4013600" cy="2674050"/>
          </a:xfrm>
          <a:prstGeom prst="rect">
            <a:avLst/>
          </a:prstGeom>
          <a:noFill/>
          <a:ln>
            <a:noFill/>
          </a:ln>
        </p:spPr>
      </p:pic>
      <p:pic>
        <p:nvPicPr>
          <p:cNvPr id="230" name="Shape 230"/>
          <p:cNvPicPr preferRelativeResize="0"/>
          <p:nvPr/>
        </p:nvPicPr>
        <p:blipFill>
          <a:blip r:embed="rId6">
            <a:alphaModFix/>
          </a:blip>
          <a:stretch>
            <a:fillRect/>
          </a:stretch>
        </p:blipFill>
        <p:spPr>
          <a:xfrm>
            <a:off x="5278250" y="2671577"/>
            <a:ext cx="3086230" cy="2137500"/>
          </a:xfrm>
          <a:prstGeom prst="rect">
            <a:avLst/>
          </a:prstGeom>
          <a:noFill/>
          <a:ln>
            <a:noFill/>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4" name="Shape 234"/>
        <p:cNvGrpSpPr/>
        <p:nvPr/>
      </p:nvGrpSpPr>
      <p:grpSpPr>
        <a:xfrm>
          <a:off x="0" y="0"/>
          <a:ext cx="0" cy="0"/>
          <a:chOff x="0" y="0"/>
          <a:chExt cx="0" cy="0"/>
        </a:xfrm>
      </p:grpSpPr>
      <p:sp>
        <p:nvSpPr>
          <p:cNvPr id="235" name="Shape 235"/>
          <p:cNvSpPr txBox="1"/>
          <p:nvPr/>
        </p:nvSpPr>
        <p:spPr>
          <a:xfrm>
            <a:off x="157575" y="13850"/>
            <a:ext cx="4085400" cy="4760700"/>
          </a:xfrm>
          <a:prstGeom prst="rect">
            <a:avLst/>
          </a:prstGeom>
          <a:noFill/>
          <a:ln>
            <a:noFill/>
          </a:ln>
        </p:spPr>
        <p:txBody>
          <a:bodyPr anchorCtr="0" anchor="t" bIns="91425" lIns="91425" rIns="91425" tIns="91425">
            <a:noAutofit/>
          </a:bodyPr>
          <a:lstStyle/>
          <a:p>
            <a:pPr lvl="0" rtl="0">
              <a:spcBef>
                <a:spcPts val="0"/>
              </a:spcBef>
              <a:buNone/>
            </a:pPr>
            <a:r>
              <a:rPr lang="en" sz="1800" u="sng">
                <a:latin typeface="Georgia"/>
                <a:ea typeface="Georgia"/>
                <a:cs typeface="Georgia"/>
                <a:sym typeface="Georgia"/>
              </a:rPr>
              <a:t>Spanish Streotypes</a:t>
            </a:r>
          </a:p>
          <a:p>
            <a:pPr indent="-342900" lvl="0" marL="457200" rtl="0">
              <a:spcBef>
                <a:spcPts val="0"/>
              </a:spcBef>
              <a:buSzPct val="100000"/>
              <a:buFont typeface="Georgia"/>
              <a:buChar char="●"/>
            </a:pPr>
            <a:r>
              <a:rPr lang="en" sz="1800">
                <a:latin typeface="Georgia"/>
                <a:ea typeface="Georgia"/>
                <a:cs typeface="Georgia"/>
                <a:sym typeface="Georgia"/>
              </a:rPr>
              <a:t>Tomato fest</a:t>
            </a:r>
          </a:p>
          <a:p>
            <a:pPr indent="-342900" lvl="0" marL="457200" rtl="0">
              <a:spcBef>
                <a:spcPts val="0"/>
              </a:spcBef>
              <a:buSzPct val="100000"/>
              <a:buFont typeface="Georgia"/>
              <a:buChar char="●"/>
            </a:pPr>
            <a:r>
              <a:rPr lang="en" sz="1800">
                <a:latin typeface="Georgia"/>
                <a:ea typeface="Georgia"/>
                <a:cs typeface="Georgia"/>
                <a:sym typeface="Georgia"/>
              </a:rPr>
              <a:t>Late schedule, being lazy</a:t>
            </a:r>
          </a:p>
          <a:p>
            <a:pPr indent="-342900" lvl="0" marL="457200" rtl="0">
              <a:spcBef>
                <a:spcPts val="0"/>
              </a:spcBef>
              <a:buSzPct val="100000"/>
              <a:buFont typeface="Georgia"/>
              <a:buChar char="●"/>
            </a:pPr>
            <a:r>
              <a:rPr lang="en" sz="1800">
                <a:latin typeface="Georgia"/>
                <a:ea typeface="Georgia"/>
                <a:cs typeface="Georgia"/>
                <a:sym typeface="Georgia"/>
              </a:rPr>
              <a:t>Dance, being romantic</a:t>
            </a:r>
          </a:p>
          <a:p>
            <a:pPr indent="-342900" lvl="0" marL="457200" rtl="0">
              <a:spcBef>
                <a:spcPts val="0"/>
              </a:spcBef>
              <a:buSzPct val="100000"/>
              <a:buFont typeface="Georgia"/>
              <a:buChar char="●"/>
            </a:pPr>
            <a:r>
              <a:rPr lang="en" sz="1800">
                <a:latin typeface="Georgia"/>
                <a:ea typeface="Georgia"/>
                <a:cs typeface="Georgia"/>
                <a:sym typeface="Georgia"/>
              </a:rPr>
              <a:t>Everybody knows flamenco</a:t>
            </a:r>
          </a:p>
          <a:p>
            <a:pPr indent="-342900" lvl="0" marL="457200" rtl="0">
              <a:spcBef>
                <a:spcPts val="0"/>
              </a:spcBef>
              <a:buSzPct val="100000"/>
              <a:buFont typeface="Georgia"/>
              <a:buChar char="●"/>
            </a:pPr>
            <a:r>
              <a:rPr lang="en" sz="1800">
                <a:latin typeface="Georgia"/>
                <a:ea typeface="Georgia"/>
                <a:cs typeface="Georgia"/>
                <a:sym typeface="Georgia"/>
              </a:rPr>
              <a:t>Eating, drinking and partying</a:t>
            </a:r>
          </a:p>
          <a:p>
            <a:pPr indent="-342900" lvl="0" marL="457200" rtl="0">
              <a:spcBef>
                <a:spcPts val="0"/>
              </a:spcBef>
              <a:buSzPct val="100000"/>
              <a:buFont typeface="Georgia"/>
              <a:buChar char="●"/>
            </a:pPr>
            <a:r>
              <a:rPr lang="en" sz="1800">
                <a:latin typeface="Georgia"/>
                <a:ea typeface="Georgia"/>
                <a:cs typeface="Georgia"/>
                <a:sym typeface="Georgia"/>
              </a:rPr>
              <a:t>Speaking loudly</a:t>
            </a:r>
          </a:p>
          <a:p>
            <a:pPr indent="-342900" lvl="0" marL="457200" rtl="0">
              <a:spcBef>
                <a:spcPts val="0"/>
              </a:spcBef>
              <a:buSzPct val="100000"/>
              <a:buFont typeface="Georgia"/>
              <a:buChar char="●"/>
            </a:pPr>
            <a:r>
              <a:rPr lang="en" sz="1800">
                <a:latin typeface="Georgia"/>
                <a:ea typeface="Georgia"/>
                <a:cs typeface="Georgia"/>
                <a:sym typeface="Georgia"/>
              </a:rPr>
              <a:t>Soccer is everything</a:t>
            </a:r>
          </a:p>
          <a:p>
            <a:pPr indent="-342900" lvl="0" marL="457200" rtl="0">
              <a:spcBef>
                <a:spcPts val="0"/>
              </a:spcBef>
              <a:buSzPct val="100000"/>
              <a:buFont typeface="Georgia"/>
              <a:buChar char="●"/>
            </a:pPr>
            <a:r>
              <a:rPr lang="en" sz="1800">
                <a:latin typeface="Georgia"/>
                <a:ea typeface="Georgia"/>
                <a:cs typeface="Georgia"/>
                <a:sym typeface="Georgia"/>
              </a:rPr>
              <a:t>Wine</a:t>
            </a:r>
          </a:p>
          <a:p>
            <a:pPr indent="-342900" lvl="0" marL="457200" rtl="0">
              <a:spcBef>
                <a:spcPts val="0"/>
              </a:spcBef>
              <a:buSzPct val="100000"/>
              <a:buFont typeface="Georgia"/>
              <a:buChar char="●"/>
            </a:pPr>
            <a:r>
              <a:rPr lang="en" sz="1800">
                <a:latin typeface="Georgia"/>
                <a:ea typeface="Georgia"/>
                <a:cs typeface="Georgia"/>
                <a:sym typeface="Georgia"/>
              </a:rPr>
              <a:t>So much pork</a:t>
            </a:r>
          </a:p>
          <a:p>
            <a:pPr indent="-342900" lvl="0" marL="457200" rtl="0">
              <a:spcBef>
                <a:spcPts val="0"/>
              </a:spcBef>
              <a:buSzPct val="100000"/>
              <a:buFont typeface="Georgia"/>
              <a:buChar char="●"/>
            </a:pPr>
            <a:r>
              <a:rPr lang="en" sz="1800">
                <a:latin typeface="Georgia"/>
                <a:ea typeface="Georgia"/>
                <a:cs typeface="Georgia"/>
                <a:sym typeface="Georgia"/>
              </a:rPr>
              <a:t>Bullfighting lovers</a:t>
            </a:r>
          </a:p>
          <a:p>
            <a:pPr indent="-342900" lvl="0" marL="457200" rtl="0">
              <a:spcBef>
                <a:spcPts val="0"/>
              </a:spcBef>
              <a:buSzPct val="100000"/>
              <a:buFont typeface="Georgia"/>
              <a:buChar char="●"/>
            </a:pPr>
            <a:r>
              <a:rPr lang="en" sz="1800">
                <a:latin typeface="Georgia"/>
                <a:ea typeface="Georgia"/>
                <a:cs typeface="Georgia"/>
                <a:sym typeface="Georgia"/>
              </a:rPr>
              <a:t>Dark skin, black eyes, black hair</a:t>
            </a:r>
          </a:p>
          <a:p>
            <a:pPr indent="-342900" lvl="0" marL="457200" rtl="0">
              <a:spcBef>
                <a:spcPts val="0"/>
              </a:spcBef>
              <a:buSzPct val="100000"/>
              <a:buFont typeface="Georgia"/>
              <a:buChar char="●"/>
            </a:pPr>
            <a:r>
              <a:rPr lang="en" sz="1800">
                <a:latin typeface="Georgia"/>
                <a:ea typeface="Georgia"/>
                <a:cs typeface="Georgia"/>
                <a:sym typeface="Georgia"/>
              </a:rPr>
              <a:t>Religious</a:t>
            </a:r>
          </a:p>
          <a:p>
            <a:pPr indent="-342900" lvl="0" marL="457200" rtl="0">
              <a:spcBef>
                <a:spcPts val="0"/>
              </a:spcBef>
              <a:buSzPct val="100000"/>
              <a:buFont typeface="Georgia"/>
              <a:buChar char="●"/>
            </a:pPr>
            <a:r>
              <a:rPr lang="en" sz="1800">
                <a:latin typeface="Georgia"/>
                <a:ea typeface="Georgia"/>
                <a:cs typeface="Georgia"/>
                <a:sym typeface="Georgia"/>
              </a:rPr>
              <a:t>Only live in Madrid and Barcelona</a:t>
            </a:r>
          </a:p>
          <a:p>
            <a:pPr indent="-342900" lvl="0" marL="457200" rtl="0">
              <a:spcBef>
                <a:spcPts val="0"/>
              </a:spcBef>
              <a:buSzPct val="100000"/>
              <a:buFont typeface="Georgia"/>
              <a:buChar char="●"/>
            </a:pPr>
            <a:r>
              <a:rPr lang="en" sz="1800">
                <a:latin typeface="Georgia"/>
                <a:ea typeface="Georgia"/>
                <a:cs typeface="Georgia"/>
                <a:sym typeface="Georgia"/>
              </a:rPr>
              <a:t>English accent</a:t>
            </a:r>
          </a:p>
          <a:p>
            <a:pPr indent="-342900" lvl="0" marL="457200" rtl="0">
              <a:spcBef>
                <a:spcPts val="0"/>
              </a:spcBef>
              <a:buSzPct val="100000"/>
              <a:buFont typeface="Georgia"/>
              <a:buChar char="●"/>
            </a:pPr>
            <a:r>
              <a:rPr lang="en" sz="1800">
                <a:latin typeface="Georgia"/>
                <a:ea typeface="Georgia"/>
                <a:cs typeface="Georgia"/>
                <a:sym typeface="Georgia"/>
              </a:rPr>
              <a:t>So many bars</a:t>
            </a:r>
          </a:p>
          <a:p>
            <a:pPr indent="-342900" lvl="0" marL="457200" rtl="0">
              <a:spcBef>
                <a:spcPts val="0"/>
              </a:spcBef>
              <a:buSzPct val="100000"/>
              <a:buFont typeface="Georgia"/>
              <a:buChar char="●"/>
            </a:pPr>
            <a:r>
              <a:rPr lang="en" sz="1800">
                <a:latin typeface="Georgia"/>
                <a:ea typeface="Georgia"/>
                <a:cs typeface="Georgia"/>
                <a:sym typeface="Georgia"/>
              </a:rPr>
              <a:t>Loving free stuff</a:t>
            </a:r>
          </a:p>
        </p:txBody>
      </p:sp>
      <p:pic>
        <p:nvPicPr>
          <p:cNvPr id="236" name="Shape 236"/>
          <p:cNvPicPr preferRelativeResize="0"/>
          <p:nvPr/>
        </p:nvPicPr>
        <p:blipFill>
          <a:blip r:embed="rId3">
            <a:alphaModFix/>
          </a:blip>
          <a:stretch>
            <a:fillRect/>
          </a:stretch>
        </p:blipFill>
        <p:spPr>
          <a:xfrm>
            <a:off x="4375975" y="177975"/>
            <a:ext cx="3221100" cy="2255875"/>
          </a:xfrm>
          <a:prstGeom prst="rect">
            <a:avLst/>
          </a:prstGeom>
          <a:noFill/>
          <a:ln>
            <a:noFill/>
          </a:ln>
        </p:spPr>
      </p:pic>
      <p:pic>
        <p:nvPicPr>
          <p:cNvPr id="237" name="Shape 237"/>
          <p:cNvPicPr preferRelativeResize="0"/>
          <p:nvPr/>
        </p:nvPicPr>
        <p:blipFill>
          <a:blip r:embed="rId4">
            <a:alphaModFix/>
          </a:blip>
          <a:stretch>
            <a:fillRect/>
          </a:stretch>
        </p:blipFill>
        <p:spPr>
          <a:xfrm>
            <a:off x="4732975" y="2600175"/>
            <a:ext cx="3899550" cy="2183750"/>
          </a:xfrm>
          <a:prstGeom prst="rect">
            <a:avLst/>
          </a:prstGeom>
          <a:noFill/>
          <a:ln>
            <a:noFill/>
          </a:ln>
        </p:spPr>
      </p:pic>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1" name="Shape 241"/>
        <p:cNvGrpSpPr/>
        <p:nvPr/>
      </p:nvGrpSpPr>
      <p:grpSpPr>
        <a:xfrm>
          <a:off x="0" y="0"/>
          <a:ext cx="0" cy="0"/>
          <a:chOff x="0" y="0"/>
          <a:chExt cx="0" cy="0"/>
        </a:xfrm>
      </p:grpSpPr>
      <p:sp>
        <p:nvSpPr>
          <p:cNvPr id="242" name="Shape 242"/>
          <p:cNvSpPr txBox="1"/>
          <p:nvPr/>
        </p:nvSpPr>
        <p:spPr>
          <a:xfrm>
            <a:off x="247625" y="123800"/>
            <a:ext cx="7687200" cy="675299"/>
          </a:xfrm>
          <a:prstGeom prst="rect">
            <a:avLst/>
          </a:prstGeom>
          <a:noFill/>
          <a:ln>
            <a:noFill/>
          </a:ln>
        </p:spPr>
        <p:txBody>
          <a:bodyPr anchorCtr="0" anchor="t" bIns="91425" lIns="91425" rIns="91425" tIns="91425">
            <a:noAutofit/>
          </a:bodyPr>
          <a:lstStyle/>
          <a:p>
            <a:pPr lvl="0" rtl="0">
              <a:spcBef>
                <a:spcPts val="0"/>
              </a:spcBef>
              <a:buNone/>
            </a:pPr>
            <a:r>
              <a:rPr lang="en" sz="1800" u="sng">
                <a:latin typeface="Georgia"/>
                <a:ea typeface="Georgia"/>
                <a:cs typeface="Georgia"/>
                <a:sym typeface="Georgia"/>
              </a:rPr>
              <a:t>Turkish Youth Culture</a:t>
            </a:r>
          </a:p>
          <a:p>
            <a:pPr lvl="0" rtl="0">
              <a:spcBef>
                <a:spcPts val="0"/>
              </a:spcBef>
              <a:buNone/>
            </a:pPr>
            <a:r>
              <a:rPr lang="en" sz="1800">
                <a:latin typeface="Georgia"/>
                <a:ea typeface="Georgia"/>
                <a:cs typeface="Georgia"/>
                <a:sym typeface="Georgia"/>
              </a:rPr>
              <a:t>we spend most of our time at school, or at the courses but we are young:</a:t>
            </a:r>
          </a:p>
          <a:p>
            <a:pPr lvl="0">
              <a:spcBef>
                <a:spcPts val="0"/>
              </a:spcBef>
              <a:buNone/>
            </a:pPr>
            <a:r>
              <a:t/>
            </a:r>
            <a:endParaRPr sz="1800">
              <a:latin typeface="Georgia"/>
              <a:ea typeface="Georgia"/>
              <a:cs typeface="Georgia"/>
              <a:sym typeface="Georgia"/>
            </a:endParaRPr>
          </a:p>
        </p:txBody>
      </p:sp>
      <p:pic>
        <p:nvPicPr>
          <p:cNvPr id="243" name="Shape 243"/>
          <p:cNvPicPr preferRelativeResize="0"/>
          <p:nvPr/>
        </p:nvPicPr>
        <p:blipFill>
          <a:blip r:embed="rId3">
            <a:alphaModFix/>
          </a:blip>
          <a:stretch>
            <a:fillRect/>
          </a:stretch>
        </p:blipFill>
        <p:spPr>
          <a:xfrm>
            <a:off x="434787" y="879025"/>
            <a:ext cx="2219325" cy="2057400"/>
          </a:xfrm>
          <a:prstGeom prst="rect">
            <a:avLst/>
          </a:prstGeom>
          <a:noFill/>
          <a:ln>
            <a:noFill/>
          </a:ln>
        </p:spPr>
      </p:pic>
      <p:pic>
        <p:nvPicPr>
          <p:cNvPr id="244" name="Shape 244"/>
          <p:cNvPicPr preferRelativeResize="0"/>
          <p:nvPr/>
        </p:nvPicPr>
        <p:blipFill>
          <a:blip r:embed="rId4">
            <a:alphaModFix/>
          </a:blip>
          <a:stretch>
            <a:fillRect/>
          </a:stretch>
        </p:blipFill>
        <p:spPr>
          <a:xfrm>
            <a:off x="184925" y="3088850"/>
            <a:ext cx="3101499" cy="1767349"/>
          </a:xfrm>
          <a:prstGeom prst="rect">
            <a:avLst/>
          </a:prstGeom>
          <a:noFill/>
          <a:ln>
            <a:noFill/>
          </a:ln>
        </p:spPr>
      </p:pic>
      <p:pic>
        <p:nvPicPr>
          <p:cNvPr id="245" name="Shape 245"/>
          <p:cNvPicPr preferRelativeResize="0"/>
          <p:nvPr/>
        </p:nvPicPr>
        <p:blipFill>
          <a:blip r:embed="rId5">
            <a:alphaModFix/>
          </a:blip>
          <a:stretch>
            <a:fillRect/>
          </a:stretch>
        </p:blipFill>
        <p:spPr>
          <a:xfrm>
            <a:off x="3132925" y="942275"/>
            <a:ext cx="2631814" cy="1767349"/>
          </a:xfrm>
          <a:prstGeom prst="rect">
            <a:avLst/>
          </a:prstGeom>
          <a:noFill/>
          <a:ln>
            <a:noFill/>
          </a:ln>
        </p:spPr>
      </p:pic>
      <p:pic>
        <p:nvPicPr>
          <p:cNvPr id="246" name="Shape 246"/>
          <p:cNvPicPr preferRelativeResize="0"/>
          <p:nvPr/>
        </p:nvPicPr>
        <p:blipFill>
          <a:blip r:embed="rId6">
            <a:alphaModFix/>
          </a:blip>
          <a:stretch>
            <a:fillRect/>
          </a:stretch>
        </p:blipFill>
        <p:spPr>
          <a:xfrm>
            <a:off x="3483162" y="3088837"/>
            <a:ext cx="2867025" cy="1590675"/>
          </a:xfrm>
          <a:prstGeom prst="rect">
            <a:avLst/>
          </a:prstGeom>
          <a:noFill/>
          <a:ln>
            <a:noFill/>
          </a:ln>
        </p:spPr>
      </p:pic>
      <p:pic>
        <p:nvPicPr>
          <p:cNvPr id="247" name="Shape 247"/>
          <p:cNvPicPr preferRelativeResize="0"/>
          <p:nvPr/>
        </p:nvPicPr>
        <p:blipFill>
          <a:blip r:embed="rId7">
            <a:alphaModFix/>
          </a:blip>
          <a:stretch>
            <a:fillRect/>
          </a:stretch>
        </p:blipFill>
        <p:spPr>
          <a:xfrm>
            <a:off x="6197750" y="917937"/>
            <a:ext cx="2784799" cy="1973300"/>
          </a:xfrm>
          <a:prstGeom prst="rect">
            <a:avLst/>
          </a:prstGeom>
          <a:noFill/>
          <a:ln>
            <a:noFill/>
          </a:ln>
        </p:spPr>
      </p:pic>
      <p:pic>
        <p:nvPicPr>
          <p:cNvPr id="248" name="Shape 248"/>
          <p:cNvPicPr preferRelativeResize="0"/>
          <p:nvPr/>
        </p:nvPicPr>
        <p:blipFill>
          <a:blip r:embed="rId8">
            <a:alphaModFix/>
          </a:blip>
          <a:stretch>
            <a:fillRect/>
          </a:stretch>
        </p:blipFill>
        <p:spPr>
          <a:xfrm>
            <a:off x="6456612" y="3100987"/>
            <a:ext cx="2619375" cy="1743075"/>
          </a:xfrm>
          <a:prstGeom prst="rect">
            <a:avLst/>
          </a:prstGeom>
          <a:noFill/>
          <a:ln>
            <a:noFill/>
          </a:ln>
        </p:spPr>
      </p:pic>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2" name="Shape 252"/>
        <p:cNvGrpSpPr/>
        <p:nvPr/>
      </p:nvGrpSpPr>
      <p:grpSpPr>
        <a:xfrm>
          <a:off x="0" y="0"/>
          <a:ext cx="0" cy="0"/>
          <a:chOff x="0" y="0"/>
          <a:chExt cx="0" cy="0"/>
        </a:xfrm>
      </p:grpSpPr>
      <p:pic>
        <p:nvPicPr>
          <p:cNvPr id="253" name="Shape 253"/>
          <p:cNvPicPr preferRelativeResize="0"/>
          <p:nvPr/>
        </p:nvPicPr>
        <p:blipFill>
          <a:blip r:embed="rId3">
            <a:alphaModFix/>
          </a:blip>
          <a:stretch>
            <a:fillRect/>
          </a:stretch>
        </p:blipFill>
        <p:spPr>
          <a:xfrm>
            <a:off x="3101462" y="66950"/>
            <a:ext cx="1819275" cy="2514600"/>
          </a:xfrm>
          <a:prstGeom prst="rect">
            <a:avLst/>
          </a:prstGeom>
          <a:noFill/>
          <a:ln>
            <a:noFill/>
          </a:ln>
        </p:spPr>
      </p:pic>
      <p:pic>
        <p:nvPicPr>
          <p:cNvPr id="254" name="Shape 254"/>
          <p:cNvPicPr preferRelativeResize="0"/>
          <p:nvPr/>
        </p:nvPicPr>
        <p:blipFill>
          <a:blip r:embed="rId4">
            <a:alphaModFix/>
          </a:blip>
          <a:stretch>
            <a:fillRect/>
          </a:stretch>
        </p:blipFill>
        <p:spPr>
          <a:xfrm>
            <a:off x="470673" y="409800"/>
            <a:ext cx="2217649" cy="1661099"/>
          </a:xfrm>
          <a:prstGeom prst="rect">
            <a:avLst/>
          </a:prstGeom>
          <a:noFill/>
          <a:ln>
            <a:noFill/>
          </a:ln>
        </p:spPr>
      </p:pic>
      <p:pic>
        <p:nvPicPr>
          <p:cNvPr id="255" name="Shape 255"/>
          <p:cNvPicPr preferRelativeResize="0"/>
          <p:nvPr/>
        </p:nvPicPr>
        <p:blipFill>
          <a:blip r:embed="rId5">
            <a:alphaModFix/>
          </a:blip>
          <a:stretch>
            <a:fillRect/>
          </a:stretch>
        </p:blipFill>
        <p:spPr>
          <a:xfrm>
            <a:off x="470675" y="2912675"/>
            <a:ext cx="2762250" cy="1657350"/>
          </a:xfrm>
          <a:prstGeom prst="rect">
            <a:avLst/>
          </a:prstGeom>
          <a:noFill/>
          <a:ln>
            <a:noFill/>
          </a:ln>
        </p:spPr>
      </p:pic>
      <p:pic>
        <p:nvPicPr>
          <p:cNvPr id="256" name="Shape 256"/>
          <p:cNvPicPr preferRelativeResize="0"/>
          <p:nvPr/>
        </p:nvPicPr>
        <p:blipFill>
          <a:blip r:embed="rId6">
            <a:alphaModFix/>
          </a:blip>
          <a:stretch>
            <a:fillRect/>
          </a:stretch>
        </p:blipFill>
        <p:spPr>
          <a:xfrm>
            <a:off x="5865262" y="195948"/>
            <a:ext cx="1984775" cy="1984775"/>
          </a:xfrm>
          <a:prstGeom prst="rect">
            <a:avLst/>
          </a:prstGeom>
          <a:noFill/>
          <a:ln>
            <a:noFill/>
          </a:ln>
        </p:spPr>
      </p:pic>
      <p:pic>
        <p:nvPicPr>
          <p:cNvPr id="257" name="Shape 257"/>
          <p:cNvPicPr preferRelativeResize="0"/>
          <p:nvPr/>
        </p:nvPicPr>
        <p:blipFill>
          <a:blip r:embed="rId7">
            <a:alphaModFix/>
          </a:blip>
          <a:stretch>
            <a:fillRect/>
          </a:stretch>
        </p:blipFill>
        <p:spPr>
          <a:xfrm>
            <a:off x="3550200" y="2353300"/>
            <a:ext cx="5192100" cy="2596050"/>
          </a:xfrm>
          <a:prstGeom prst="rect">
            <a:avLst/>
          </a:prstGeom>
          <a:noFill/>
          <a:ln>
            <a:noFill/>
          </a:ln>
        </p:spPr>
      </p:pic>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1" name="Shape 261"/>
        <p:cNvGrpSpPr/>
        <p:nvPr/>
      </p:nvGrpSpPr>
      <p:grpSpPr>
        <a:xfrm>
          <a:off x="0" y="0"/>
          <a:ext cx="0" cy="0"/>
          <a:chOff x="0" y="0"/>
          <a:chExt cx="0" cy="0"/>
        </a:xfrm>
      </p:grpSpPr>
      <p:pic>
        <p:nvPicPr>
          <p:cNvPr id="262" name="Shape 262"/>
          <p:cNvPicPr preferRelativeResize="0"/>
          <p:nvPr/>
        </p:nvPicPr>
        <p:blipFill>
          <a:blip r:embed="rId3">
            <a:alphaModFix/>
          </a:blip>
          <a:stretch>
            <a:fillRect/>
          </a:stretch>
        </p:blipFill>
        <p:spPr>
          <a:xfrm>
            <a:off x="270287" y="191337"/>
            <a:ext cx="2390775" cy="1914525"/>
          </a:xfrm>
          <a:prstGeom prst="rect">
            <a:avLst/>
          </a:prstGeom>
          <a:noFill/>
          <a:ln>
            <a:noFill/>
          </a:ln>
        </p:spPr>
      </p:pic>
      <p:pic>
        <p:nvPicPr>
          <p:cNvPr id="263" name="Shape 263"/>
          <p:cNvPicPr preferRelativeResize="0"/>
          <p:nvPr/>
        </p:nvPicPr>
        <p:blipFill>
          <a:blip r:embed="rId4">
            <a:alphaModFix/>
          </a:blip>
          <a:stretch>
            <a:fillRect/>
          </a:stretch>
        </p:blipFill>
        <p:spPr>
          <a:xfrm>
            <a:off x="3081837" y="348512"/>
            <a:ext cx="2857500" cy="1600200"/>
          </a:xfrm>
          <a:prstGeom prst="rect">
            <a:avLst/>
          </a:prstGeom>
          <a:noFill/>
          <a:ln>
            <a:noFill/>
          </a:ln>
        </p:spPr>
      </p:pic>
      <p:pic>
        <p:nvPicPr>
          <p:cNvPr id="264" name="Shape 264"/>
          <p:cNvPicPr preferRelativeResize="0"/>
          <p:nvPr/>
        </p:nvPicPr>
        <p:blipFill>
          <a:blip r:embed="rId5">
            <a:alphaModFix/>
          </a:blip>
          <a:stretch>
            <a:fillRect/>
          </a:stretch>
        </p:blipFill>
        <p:spPr>
          <a:xfrm>
            <a:off x="6360112" y="191337"/>
            <a:ext cx="2390775" cy="2390775"/>
          </a:xfrm>
          <a:prstGeom prst="rect">
            <a:avLst/>
          </a:prstGeom>
          <a:noFill/>
          <a:ln>
            <a:noFill/>
          </a:ln>
        </p:spPr>
      </p:pic>
      <p:pic>
        <p:nvPicPr>
          <p:cNvPr id="265" name="Shape 265"/>
          <p:cNvPicPr preferRelativeResize="0"/>
          <p:nvPr/>
        </p:nvPicPr>
        <p:blipFill>
          <a:blip r:embed="rId6">
            <a:alphaModFix/>
          </a:blip>
          <a:stretch>
            <a:fillRect/>
          </a:stretch>
        </p:blipFill>
        <p:spPr>
          <a:xfrm>
            <a:off x="91042" y="2307250"/>
            <a:ext cx="1579564" cy="2163674"/>
          </a:xfrm>
          <a:prstGeom prst="rect">
            <a:avLst/>
          </a:prstGeom>
          <a:noFill/>
          <a:ln>
            <a:noFill/>
          </a:ln>
        </p:spPr>
      </p:pic>
      <p:pic>
        <p:nvPicPr>
          <p:cNvPr id="266" name="Shape 266"/>
          <p:cNvPicPr preferRelativeResize="0"/>
          <p:nvPr/>
        </p:nvPicPr>
        <p:blipFill>
          <a:blip r:embed="rId7">
            <a:alphaModFix/>
          </a:blip>
          <a:stretch>
            <a:fillRect/>
          </a:stretch>
        </p:blipFill>
        <p:spPr>
          <a:xfrm>
            <a:off x="1722850" y="2453550"/>
            <a:ext cx="3258525" cy="2163675"/>
          </a:xfrm>
          <a:prstGeom prst="rect">
            <a:avLst/>
          </a:prstGeom>
          <a:noFill/>
          <a:ln>
            <a:noFill/>
          </a:ln>
        </p:spPr>
      </p:pic>
      <p:pic>
        <p:nvPicPr>
          <p:cNvPr id="267" name="Shape 267"/>
          <p:cNvPicPr preferRelativeResize="0"/>
          <p:nvPr/>
        </p:nvPicPr>
        <p:blipFill>
          <a:blip r:embed="rId8">
            <a:alphaModFix/>
          </a:blip>
          <a:stretch>
            <a:fillRect/>
          </a:stretch>
        </p:blipFill>
        <p:spPr>
          <a:xfrm>
            <a:off x="4981375" y="2394950"/>
            <a:ext cx="3918400" cy="2644899"/>
          </a:xfrm>
          <a:prstGeom prst="rect">
            <a:avLst/>
          </a:prstGeom>
          <a:noFill/>
          <a:ln>
            <a:noFill/>
          </a:ln>
        </p:spPr>
      </p:pic>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1" name="Shape 271"/>
        <p:cNvGrpSpPr/>
        <p:nvPr/>
      </p:nvGrpSpPr>
      <p:grpSpPr>
        <a:xfrm>
          <a:off x="0" y="0"/>
          <a:ext cx="0" cy="0"/>
          <a:chOff x="0" y="0"/>
          <a:chExt cx="0" cy="0"/>
        </a:xfrm>
      </p:grpSpPr>
      <p:sp>
        <p:nvSpPr>
          <p:cNvPr id="272" name="Shape 272"/>
          <p:cNvSpPr txBox="1"/>
          <p:nvPr>
            <p:ph idx="1" type="body"/>
          </p:nvPr>
        </p:nvSpPr>
        <p:spPr>
          <a:xfrm>
            <a:off x="2778600" y="68525"/>
            <a:ext cx="3586800" cy="4277400"/>
          </a:xfrm>
          <a:prstGeom prst="rect">
            <a:avLst/>
          </a:prstGeom>
        </p:spPr>
        <p:txBody>
          <a:bodyPr anchorCtr="0" anchor="t" bIns="91425" lIns="91425" rIns="91425" tIns="91425">
            <a:noAutofit/>
          </a:bodyPr>
          <a:lstStyle/>
          <a:p>
            <a:pPr lvl="0" rtl="0">
              <a:spcBef>
                <a:spcPts val="0"/>
              </a:spcBef>
              <a:buNone/>
            </a:pPr>
            <a:r>
              <a:rPr lang="en" sz="2400">
                <a:solidFill>
                  <a:srgbClr val="000000"/>
                </a:solidFill>
                <a:latin typeface="Georgia"/>
                <a:ea typeface="Georgia"/>
                <a:cs typeface="Georgia"/>
                <a:sym typeface="Georgia"/>
              </a:rPr>
              <a:t>By</a:t>
            </a:r>
          </a:p>
          <a:p>
            <a:pPr indent="-381000" lvl="0" marL="457200" rtl="0">
              <a:spcBef>
                <a:spcPts val="0"/>
              </a:spcBef>
              <a:buClr>
                <a:srgbClr val="000000"/>
              </a:buClr>
              <a:buSzPct val="100000"/>
              <a:buFont typeface="Georgia"/>
              <a:buChar char="●"/>
            </a:pPr>
            <a:r>
              <a:rPr lang="en" sz="2400">
                <a:solidFill>
                  <a:srgbClr val="000000"/>
                </a:solidFill>
                <a:latin typeface="Georgia"/>
                <a:ea typeface="Georgia"/>
                <a:cs typeface="Georgia"/>
                <a:sym typeface="Georgia"/>
              </a:rPr>
              <a:t>Azmi Ozan Ateş</a:t>
            </a:r>
          </a:p>
          <a:p>
            <a:pPr indent="-381000" lvl="0" marL="457200" rtl="0">
              <a:spcBef>
                <a:spcPts val="0"/>
              </a:spcBef>
              <a:buClr>
                <a:srgbClr val="000000"/>
              </a:buClr>
              <a:buSzPct val="100000"/>
              <a:buFont typeface="Georgia"/>
              <a:buChar char="●"/>
            </a:pPr>
            <a:r>
              <a:rPr lang="en" sz="2400">
                <a:solidFill>
                  <a:srgbClr val="000000"/>
                </a:solidFill>
                <a:latin typeface="Georgia"/>
                <a:ea typeface="Georgia"/>
                <a:cs typeface="Georgia"/>
                <a:sym typeface="Georgia"/>
              </a:rPr>
              <a:t>Baran İşcanlı</a:t>
            </a:r>
          </a:p>
          <a:p>
            <a:pPr indent="-381000" lvl="0" marL="457200" rtl="0">
              <a:spcBef>
                <a:spcPts val="0"/>
              </a:spcBef>
              <a:buClr>
                <a:srgbClr val="000000"/>
              </a:buClr>
              <a:buSzPct val="100000"/>
              <a:buFont typeface="Georgia"/>
              <a:buChar char="●"/>
            </a:pPr>
            <a:r>
              <a:rPr lang="en" sz="2400">
                <a:solidFill>
                  <a:srgbClr val="000000"/>
                </a:solidFill>
                <a:latin typeface="Georgia"/>
                <a:ea typeface="Georgia"/>
                <a:cs typeface="Georgia"/>
                <a:sym typeface="Georgia"/>
              </a:rPr>
              <a:t>Barkın Şimşek</a:t>
            </a:r>
          </a:p>
          <a:p>
            <a:pPr indent="-381000" lvl="0" marL="457200" rtl="0">
              <a:spcBef>
                <a:spcPts val="0"/>
              </a:spcBef>
              <a:buClr>
                <a:srgbClr val="000000"/>
              </a:buClr>
              <a:buSzPct val="100000"/>
              <a:buFont typeface="Georgia"/>
              <a:buChar char="●"/>
            </a:pPr>
            <a:r>
              <a:rPr lang="en" sz="2400">
                <a:solidFill>
                  <a:srgbClr val="000000"/>
                </a:solidFill>
                <a:latin typeface="Georgia"/>
                <a:ea typeface="Georgia"/>
                <a:cs typeface="Georgia"/>
                <a:sym typeface="Georgia"/>
              </a:rPr>
              <a:t>Berfin Karaman</a:t>
            </a:r>
          </a:p>
          <a:p>
            <a:pPr indent="-381000" lvl="0" marL="457200" rtl="0">
              <a:spcBef>
                <a:spcPts val="0"/>
              </a:spcBef>
              <a:buClr>
                <a:srgbClr val="000000"/>
              </a:buClr>
              <a:buSzPct val="100000"/>
              <a:buFont typeface="Georgia"/>
              <a:buChar char="●"/>
            </a:pPr>
            <a:r>
              <a:rPr lang="en" sz="2400">
                <a:solidFill>
                  <a:srgbClr val="000000"/>
                </a:solidFill>
                <a:latin typeface="Georgia"/>
                <a:ea typeface="Georgia"/>
                <a:cs typeface="Georgia"/>
                <a:sym typeface="Georgia"/>
              </a:rPr>
              <a:t>Ekin Balcı</a:t>
            </a:r>
          </a:p>
          <a:p>
            <a:pPr indent="-381000" lvl="0" marL="457200" rtl="0">
              <a:spcBef>
                <a:spcPts val="0"/>
              </a:spcBef>
              <a:buClr>
                <a:srgbClr val="000000"/>
              </a:buClr>
              <a:buSzPct val="100000"/>
              <a:buFont typeface="Georgia"/>
              <a:buChar char="●"/>
            </a:pPr>
            <a:r>
              <a:rPr lang="en" sz="2400">
                <a:solidFill>
                  <a:srgbClr val="000000"/>
                </a:solidFill>
                <a:latin typeface="Georgia"/>
                <a:ea typeface="Georgia"/>
                <a:cs typeface="Georgia"/>
                <a:sym typeface="Georgia"/>
              </a:rPr>
              <a:t>Esra Yaman</a:t>
            </a:r>
          </a:p>
          <a:p>
            <a:pPr indent="-381000" lvl="0" marL="457200" rtl="0">
              <a:spcBef>
                <a:spcPts val="0"/>
              </a:spcBef>
              <a:buClr>
                <a:srgbClr val="000000"/>
              </a:buClr>
              <a:buSzPct val="100000"/>
              <a:buFont typeface="Georgia"/>
              <a:buChar char="●"/>
            </a:pPr>
            <a:r>
              <a:rPr lang="en" sz="2400">
                <a:solidFill>
                  <a:srgbClr val="000000"/>
                </a:solidFill>
                <a:latin typeface="Georgia"/>
                <a:ea typeface="Georgia"/>
                <a:cs typeface="Georgia"/>
                <a:sym typeface="Georgia"/>
              </a:rPr>
              <a:t>Ezgi Karayel</a:t>
            </a:r>
          </a:p>
          <a:p>
            <a:pPr indent="-381000" lvl="0" marL="457200" rtl="0">
              <a:spcBef>
                <a:spcPts val="0"/>
              </a:spcBef>
              <a:buClr>
                <a:srgbClr val="000000"/>
              </a:buClr>
              <a:buSzPct val="100000"/>
              <a:buFont typeface="Georgia"/>
              <a:buChar char="●"/>
            </a:pPr>
            <a:r>
              <a:rPr lang="en" sz="2400">
                <a:solidFill>
                  <a:srgbClr val="000000"/>
                </a:solidFill>
                <a:latin typeface="Georgia"/>
                <a:ea typeface="Georgia"/>
                <a:cs typeface="Georgia"/>
                <a:sym typeface="Georgia"/>
              </a:rPr>
              <a:t>Kendal Varolgüneş</a:t>
            </a:r>
          </a:p>
          <a:p>
            <a:pPr indent="-381000" lvl="0" marL="457200" rtl="0">
              <a:spcBef>
                <a:spcPts val="0"/>
              </a:spcBef>
              <a:buClr>
                <a:srgbClr val="000000"/>
              </a:buClr>
              <a:buSzPct val="100000"/>
              <a:buFont typeface="Georgia"/>
              <a:buChar char="●"/>
            </a:pPr>
            <a:r>
              <a:rPr lang="en" sz="2400">
                <a:solidFill>
                  <a:srgbClr val="000000"/>
                </a:solidFill>
                <a:latin typeface="Georgia"/>
                <a:ea typeface="Georgia"/>
                <a:cs typeface="Georgia"/>
                <a:sym typeface="Georgia"/>
              </a:rPr>
              <a:t>Selin Arpacı</a:t>
            </a:r>
          </a:p>
          <a:p>
            <a:pPr indent="-381000" lvl="0" marL="457200">
              <a:spcBef>
                <a:spcPts val="0"/>
              </a:spcBef>
              <a:buClr>
                <a:srgbClr val="000000"/>
              </a:buClr>
              <a:buSzPct val="100000"/>
              <a:buFont typeface="Georgia"/>
              <a:buChar char="●"/>
            </a:pPr>
            <a:r>
              <a:rPr lang="en" sz="2400">
                <a:solidFill>
                  <a:srgbClr val="000000"/>
                </a:solidFill>
                <a:latin typeface="Georgia"/>
                <a:ea typeface="Georgia"/>
                <a:cs typeface="Georgia"/>
                <a:sym typeface="Georgia"/>
              </a:rPr>
              <a:t>Yağmur Ünal</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5" name="Shape 65"/>
        <p:cNvGrpSpPr/>
        <p:nvPr/>
      </p:nvGrpSpPr>
      <p:grpSpPr>
        <a:xfrm>
          <a:off x="0" y="0"/>
          <a:ext cx="0" cy="0"/>
          <a:chOff x="0" y="0"/>
          <a:chExt cx="0" cy="0"/>
        </a:xfrm>
      </p:grpSpPr>
      <p:sp>
        <p:nvSpPr>
          <p:cNvPr id="66" name="Shape 66"/>
          <p:cNvSpPr txBox="1"/>
          <p:nvPr>
            <p:ph idx="1" type="body"/>
          </p:nvPr>
        </p:nvSpPr>
        <p:spPr>
          <a:xfrm>
            <a:off x="311700" y="193175"/>
            <a:ext cx="8520599" cy="3113999"/>
          </a:xfrm>
          <a:prstGeom prst="rect">
            <a:avLst/>
          </a:prstGeom>
          <a:noFill/>
          <a:ln>
            <a:noFill/>
          </a:ln>
        </p:spPr>
        <p:txBody>
          <a:bodyPr anchorCtr="0" anchor="t" bIns="91425" lIns="91425" rIns="91425" tIns="91425">
            <a:noAutofit/>
          </a:bodyPr>
          <a:lstStyle/>
          <a:p>
            <a:pPr indent="0" lvl="0" marL="0" marR="0" rtl="0" algn="just">
              <a:lnSpc>
                <a:spcPct val="115000"/>
              </a:lnSpc>
              <a:spcBef>
                <a:spcPts val="1600"/>
              </a:spcBef>
              <a:spcAft>
                <a:spcPts val="1600"/>
              </a:spcAft>
              <a:buClr>
                <a:schemeClr val="dk2"/>
              </a:buClr>
              <a:buSzPct val="25000"/>
              <a:buFont typeface="Georgia"/>
              <a:buNone/>
            </a:pPr>
            <a:r>
              <a:rPr lang="en" u="sng">
                <a:solidFill>
                  <a:srgbClr val="000000"/>
                </a:solidFill>
                <a:latin typeface="Georgia"/>
                <a:ea typeface="Georgia"/>
                <a:cs typeface="Georgia"/>
                <a:sym typeface="Georgia"/>
              </a:rPr>
              <a:t>History of Kocaeli (İzmit)</a:t>
            </a:r>
          </a:p>
          <a:p>
            <a:pPr indent="-228600" lvl="0" marL="457200" marR="0" rtl="0" algn="just">
              <a:lnSpc>
                <a:spcPct val="115000"/>
              </a:lnSpc>
              <a:spcBef>
                <a:spcPts val="1600"/>
              </a:spcBef>
              <a:spcAft>
                <a:spcPts val="1600"/>
              </a:spcAft>
              <a:buClr>
                <a:srgbClr val="000000"/>
              </a:buClr>
              <a:buFont typeface="Georgia"/>
              <a:buChar char="●"/>
            </a:pPr>
            <a:r>
              <a:rPr lang="en">
                <a:solidFill>
                  <a:srgbClr val="000000"/>
                </a:solidFill>
                <a:latin typeface="Georgia"/>
                <a:ea typeface="Georgia"/>
                <a:cs typeface="Georgia"/>
                <a:sym typeface="Georgia"/>
              </a:rPr>
              <a:t>Located in Gulf of İzmit in the Sea of Marmara at west, Black Sea at north</a:t>
            </a:r>
          </a:p>
          <a:p>
            <a:pPr indent="-228600" lvl="0" marL="457200" marR="0" rtl="0" algn="just">
              <a:lnSpc>
                <a:spcPct val="115000"/>
              </a:lnSpc>
              <a:spcBef>
                <a:spcPts val="1600"/>
              </a:spcBef>
              <a:spcAft>
                <a:spcPts val="1600"/>
              </a:spcAft>
              <a:buClr>
                <a:srgbClr val="000000"/>
              </a:buClr>
              <a:buFont typeface="Georgia"/>
              <a:buChar char="●"/>
            </a:pPr>
            <a:r>
              <a:rPr lang="en">
                <a:solidFill>
                  <a:srgbClr val="000000"/>
                </a:solidFill>
                <a:latin typeface="Georgia"/>
                <a:ea typeface="Georgia"/>
                <a:cs typeface="Georgia"/>
                <a:sym typeface="Georgia"/>
              </a:rPr>
              <a:t>İstanbul at west and Sakarya at east</a:t>
            </a:r>
          </a:p>
          <a:p>
            <a:pPr indent="-228600" lvl="0" marL="457200" marR="0" rtl="0" algn="just">
              <a:lnSpc>
                <a:spcPct val="115000"/>
              </a:lnSpc>
              <a:spcBef>
                <a:spcPts val="1600"/>
              </a:spcBef>
              <a:spcAft>
                <a:spcPts val="1600"/>
              </a:spcAft>
              <a:buClr>
                <a:srgbClr val="000000"/>
              </a:buClr>
              <a:buFont typeface="Georgia"/>
              <a:buChar char="●"/>
            </a:pPr>
            <a:r>
              <a:rPr lang="en">
                <a:solidFill>
                  <a:srgbClr val="000000"/>
                </a:solidFill>
                <a:latin typeface="Georgia"/>
                <a:ea typeface="Georgia"/>
                <a:cs typeface="Georgia"/>
                <a:sym typeface="Georgia"/>
              </a:rPr>
              <a:t>was the eastern and the most senior capital city of the Roman Empire</a:t>
            </a:r>
          </a:p>
          <a:p>
            <a:pPr indent="-228600" lvl="0" marL="457200" marR="0" rtl="0" algn="just">
              <a:lnSpc>
                <a:spcPct val="115000"/>
              </a:lnSpc>
              <a:spcBef>
                <a:spcPts val="1600"/>
              </a:spcBef>
              <a:spcAft>
                <a:spcPts val="1600"/>
              </a:spcAft>
              <a:buClr>
                <a:srgbClr val="000000"/>
              </a:buClr>
              <a:buFont typeface="Georgia"/>
              <a:buChar char="●"/>
            </a:pPr>
            <a:r>
              <a:rPr lang="en">
                <a:solidFill>
                  <a:srgbClr val="000000"/>
                </a:solidFill>
                <a:latin typeface="Georgia"/>
                <a:ea typeface="Georgia"/>
                <a:cs typeface="Georgia"/>
                <a:sym typeface="Georgia"/>
              </a:rPr>
              <a:t>Occupied by the UK during Turkish War of Independence</a:t>
            </a:r>
          </a:p>
          <a:p>
            <a:pPr indent="-228600" lvl="0" marL="457200" marR="0" rtl="0" algn="just">
              <a:lnSpc>
                <a:spcPct val="115000"/>
              </a:lnSpc>
              <a:spcBef>
                <a:spcPts val="1600"/>
              </a:spcBef>
              <a:spcAft>
                <a:spcPts val="1600"/>
              </a:spcAft>
              <a:buClr>
                <a:srgbClr val="000000"/>
              </a:buClr>
              <a:buFont typeface="Georgia"/>
              <a:buChar char="●"/>
            </a:pPr>
            <a:r>
              <a:rPr lang="en">
                <a:solidFill>
                  <a:srgbClr val="000000"/>
                </a:solidFill>
                <a:latin typeface="Georgia"/>
                <a:ea typeface="Georgia"/>
                <a:cs typeface="Georgia"/>
                <a:sym typeface="Georgia"/>
              </a:rPr>
              <a:t>The earthquake of 17 August, 1999, magnitude 7.4, killing more than 19.000 people</a:t>
            </a:r>
          </a:p>
          <a:p>
            <a:pPr indent="-228600" lvl="0" marL="457200" marR="0" rtl="0" algn="just">
              <a:lnSpc>
                <a:spcPct val="115000"/>
              </a:lnSpc>
              <a:spcBef>
                <a:spcPts val="1600"/>
              </a:spcBef>
              <a:spcAft>
                <a:spcPts val="1600"/>
              </a:spcAft>
              <a:buClr>
                <a:srgbClr val="000000"/>
              </a:buClr>
              <a:buFont typeface="Georgia"/>
              <a:buChar char="●"/>
            </a:pPr>
            <a:r>
              <a:rPr lang="en">
                <a:solidFill>
                  <a:srgbClr val="000000"/>
                </a:solidFill>
                <a:latin typeface="Georgia"/>
                <a:ea typeface="Georgia"/>
                <a:cs typeface="Georgia"/>
                <a:sym typeface="Georgia"/>
              </a:rPr>
              <a:t>Kocaeli University was established in 1992 </a:t>
            </a:r>
          </a:p>
          <a:p>
            <a:pPr indent="0" lvl="0" marL="0" marR="0" rtl="0" algn="just">
              <a:lnSpc>
                <a:spcPct val="115000"/>
              </a:lnSpc>
              <a:spcBef>
                <a:spcPts val="1600"/>
              </a:spcBef>
              <a:spcAft>
                <a:spcPts val="1600"/>
              </a:spcAft>
              <a:buClr>
                <a:schemeClr val="dk2"/>
              </a:buClr>
              <a:buSzPct val="25000"/>
              <a:buFont typeface="Georgia"/>
              <a:buNone/>
            </a:pPr>
            <a:r>
              <a:t/>
            </a:r>
            <a:endParaRPr>
              <a:solidFill>
                <a:srgbClr val="000000"/>
              </a:solidFill>
              <a:latin typeface="Georgia"/>
              <a:ea typeface="Georgia"/>
              <a:cs typeface="Georgia"/>
              <a:sym typeface="Georgia"/>
            </a:endParaRPr>
          </a:p>
          <a:p>
            <a:pPr indent="0" lvl="0" marL="0" marR="0" rtl="0" algn="just">
              <a:lnSpc>
                <a:spcPct val="115000"/>
              </a:lnSpc>
              <a:spcBef>
                <a:spcPts val="1600"/>
              </a:spcBef>
              <a:spcAft>
                <a:spcPts val="1600"/>
              </a:spcAft>
              <a:buClr>
                <a:schemeClr val="dk2"/>
              </a:buClr>
              <a:buSzPct val="25000"/>
              <a:buFont typeface="Georgia"/>
              <a:buNone/>
            </a:pPr>
            <a:r>
              <a:t/>
            </a:r>
            <a:endParaRPr u="sng">
              <a:solidFill>
                <a:srgbClr val="000000"/>
              </a:solidFill>
              <a:latin typeface="Georgia"/>
              <a:ea typeface="Georgia"/>
              <a:cs typeface="Georgia"/>
              <a:sym typeface="Georgia"/>
            </a:endParaRPr>
          </a:p>
        </p:txBody>
      </p:sp>
      <p:pic>
        <p:nvPicPr>
          <p:cNvPr id="67" name="Shape 67"/>
          <p:cNvPicPr preferRelativeResize="0"/>
          <p:nvPr/>
        </p:nvPicPr>
        <p:blipFill>
          <a:blip r:embed="rId3">
            <a:alphaModFix/>
          </a:blip>
          <a:stretch>
            <a:fillRect/>
          </a:stretch>
        </p:blipFill>
        <p:spPr>
          <a:xfrm>
            <a:off x="5614577" y="2836977"/>
            <a:ext cx="3150175" cy="2096298"/>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1" name="Shape 71"/>
        <p:cNvGrpSpPr/>
        <p:nvPr/>
      </p:nvGrpSpPr>
      <p:grpSpPr>
        <a:xfrm>
          <a:off x="0" y="0"/>
          <a:ext cx="0" cy="0"/>
          <a:chOff x="0" y="0"/>
          <a:chExt cx="0" cy="0"/>
        </a:xfrm>
      </p:grpSpPr>
      <p:sp>
        <p:nvSpPr>
          <p:cNvPr id="72" name="Shape 72"/>
          <p:cNvSpPr txBox="1"/>
          <p:nvPr>
            <p:ph idx="1" type="body"/>
          </p:nvPr>
        </p:nvSpPr>
        <p:spPr>
          <a:xfrm>
            <a:off x="311700" y="193175"/>
            <a:ext cx="8520599" cy="3113999"/>
          </a:xfrm>
          <a:prstGeom prst="rect">
            <a:avLst/>
          </a:prstGeom>
          <a:noFill/>
          <a:ln>
            <a:noFill/>
          </a:ln>
        </p:spPr>
        <p:txBody>
          <a:bodyPr anchorCtr="0" anchor="t" bIns="91425" lIns="91425" rIns="91425" tIns="91425">
            <a:noAutofit/>
          </a:bodyPr>
          <a:lstStyle/>
          <a:p>
            <a:pPr lvl="0" marR="0" rtl="0" algn="just">
              <a:lnSpc>
                <a:spcPct val="115000"/>
              </a:lnSpc>
              <a:spcBef>
                <a:spcPts val="1600"/>
              </a:spcBef>
              <a:spcAft>
                <a:spcPts val="1600"/>
              </a:spcAft>
              <a:buNone/>
            </a:pPr>
            <a:r>
              <a:t/>
            </a:r>
            <a:endParaRPr>
              <a:solidFill>
                <a:srgbClr val="000000"/>
              </a:solidFill>
              <a:latin typeface="Georgia"/>
              <a:ea typeface="Georgia"/>
              <a:cs typeface="Georgia"/>
              <a:sym typeface="Georgia"/>
            </a:endParaRPr>
          </a:p>
          <a:p>
            <a:pPr indent="0" lvl="0" marL="0" marR="0" rtl="0" algn="just">
              <a:lnSpc>
                <a:spcPct val="115000"/>
              </a:lnSpc>
              <a:spcBef>
                <a:spcPts val="1600"/>
              </a:spcBef>
              <a:spcAft>
                <a:spcPts val="1600"/>
              </a:spcAft>
              <a:buClr>
                <a:schemeClr val="dk2"/>
              </a:buClr>
              <a:buSzPct val="25000"/>
              <a:buFont typeface="Georgia"/>
              <a:buNone/>
            </a:pPr>
            <a:r>
              <a:t/>
            </a:r>
            <a:endParaRPr>
              <a:solidFill>
                <a:srgbClr val="000000"/>
              </a:solidFill>
              <a:latin typeface="Georgia"/>
              <a:ea typeface="Georgia"/>
              <a:cs typeface="Georgia"/>
              <a:sym typeface="Georgia"/>
            </a:endParaRPr>
          </a:p>
          <a:p>
            <a:pPr indent="0" lvl="0" marL="0" marR="0" rtl="0" algn="just">
              <a:lnSpc>
                <a:spcPct val="115000"/>
              </a:lnSpc>
              <a:spcBef>
                <a:spcPts val="1600"/>
              </a:spcBef>
              <a:spcAft>
                <a:spcPts val="1600"/>
              </a:spcAft>
              <a:buClr>
                <a:schemeClr val="dk2"/>
              </a:buClr>
              <a:buSzPct val="25000"/>
              <a:buFont typeface="Georgia"/>
              <a:buNone/>
            </a:pPr>
            <a:r>
              <a:t/>
            </a:r>
            <a:endParaRPr u="sng">
              <a:solidFill>
                <a:srgbClr val="000000"/>
              </a:solidFill>
              <a:latin typeface="Georgia"/>
              <a:ea typeface="Georgia"/>
              <a:cs typeface="Georgia"/>
              <a:sym typeface="Georgia"/>
            </a:endParaRPr>
          </a:p>
        </p:txBody>
      </p:sp>
      <p:pic>
        <p:nvPicPr>
          <p:cNvPr id="73" name="Shape 73"/>
          <p:cNvPicPr preferRelativeResize="0"/>
          <p:nvPr/>
        </p:nvPicPr>
        <p:blipFill>
          <a:blip r:embed="rId3">
            <a:alphaModFix/>
          </a:blip>
          <a:stretch>
            <a:fillRect/>
          </a:stretch>
        </p:blipFill>
        <p:spPr>
          <a:xfrm>
            <a:off x="539950" y="352650"/>
            <a:ext cx="2656450" cy="2242749"/>
          </a:xfrm>
          <a:prstGeom prst="rect">
            <a:avLst/>
          </a:prstGeom>
          <a:noFill/>
          <a:ln>
            <a:noFill/>
          </a:ln>
        </p:spPr>
      </p:pic>
      <p:pic>
        <p:nvPicPr>
          <p:cNvPr id="74" name="Shape 74"/>
          <p:cNvPicPr preferRelativeResize="0"/>
          <p:nvPr/>
        </p:nvPicPr>
        <p:blipFill>
          <a:blip r:embed="rId4">
            <a:alphaModFix/>
          </a:blip>
          <a:stretch>
            <a:fillRect/>
          </a:stretch>
        </p:blipFill>
        <p:spPr>
          <a:xfrm>
            <a:off x="1307787" y="2924812"/>
            <a:ext cx="2181225" cy="2095500"/>
          </a:xfrm>
          <a:prstGeom prst="rect">
            <a:avLst/>
          </a:prstGeom>
          <a:noFill/>
          <a:ln>
            <a:noFill/>
          </a:ln>
        </p:spPr>
      </p:pic>
      <p:pic>
        <p:nvPicPr>
          <p:cNvPr id="75" name="Shape 75"/>
          <p:cNvPicPr preferRelativeResize="0"/>
          <p:nvPr/>
        </p:nvPicPr>
        <p:blipFill>
          <a:blip r:embed="rId5">
            <a:alphaModFix/>
          </a:blip>
          <a:stretch>
            <a:fillRect/>
          </a:stretch>
        </p:blipFill>
        <p:spPr>
          <a:xfrm>
            <a:off x="3489025" y="352650"/>
            <a:ext cx="2857500" cy="1600200"/>
          </a:xfrm>
          <a:prstGeom prst="rect">
            <a:avLst/>
          </a:prstGeom>
          <a:noFill/>
          <a:ln>
            <a:noFill/>
          </a:ln>
        </p:spPr>
      </p:pic>
      <p:sp>
        <p:nvSpPr>
          <p:cNvPr id="76" name="Shape 76"/>
          <p:cNvSpPr txBox="1"/>
          <p:nvPr/>
        </p:nvSpPr>
        <p:spPr>
          <a:xfrm>
            <a:off x="3410225" y="2104650"/>
            <a:ext cx="4603199" cy="934199"/>
          </a:xfrm>
          <a:prstGeom prst="rect">
            <a:avLst/>
          </a:prstGeom>
          <a:noFill/>
          <a:ln>
            <a:noFill/>
          </a:ln>
        </p:spPr>
        <p:txBody>
          <a:bodyPr anchorCtr="0" anchor="t" bIns="91425" lIns="91425" rIns="91425" tIns="91425">
            <a:noAutofit/>
          </a:bodyPr>
          <a:lstStyle/>
          <a:p>
            <a:pPr lvl="0" rtl="0">
              <a:spcBef>
                <a:spcPts val="0"/>
              </a:spcBef>
              <a:buNone/>
            </a:pPr>
            <a:r>
              <a:rPr lang="en" sz="1800">
                <a:latin typeface="Georgia"/>
                <a:ea typeface="Georgia"/>
                <a:cs typeface="Georgia"/>
                <a:sym typeface="Georgia"/>
              </a:rPr>
              <a:t>Like a Karamürsel Basket... </a:t>
            </a:r>
          </a:p>
          <a:p>
            <a:pPr lvl="0">
              <a:spcBef>
                <a:spcPts val="0"/>
              </a:spcBef>
              <a:buNone/>
            </a:pPr>
            <a:r>
              <a:rPr lang="en" sz="1800">
                <a:latin typeface="Georgia"/>
                <a:ea typeface="Georgia"/>
                <a:cs typeface="Georgia"/>
                <a:sym typeface="Georgia"/>
              </a:rPr>
              <a:t>(Looking small but being able to do a lot)</a:t>
            </a:r>
          </a:p>
        </p:txBody>
      </p:sp>
      <p:pic>
        <p:nvPicPr>
          <p:cNvPr id="77" name="Shape 77"/>
          <p:cNvPicPr preferRelativeResize="0"/>
          <p:nvPr/>
        </p:nvPicPr>
        <p:blipFill>
          <a:blip r:embed="rId6">
            <a:alphaModFix/>
          </a:blip>
          <a:stretch>
            <a:fillRect/>
          </a:stretch>
        </p:blipFill>
        <p:spPr>
          <a:xfrm>
            <a:off x="7124350" y="352650"/>
            <a:ext cx="1963349" cy="1963349"/>
          </a:xfrm>
          <a:prstGeom prst="rect">
            <a:avLst/>
          </a:prstGeom>
          <a:noFill/>
          <a:ln>
            <a:noFill/>
          </a:ln>
        </p:spPr>
      </p:pic>
      <p:pic>
        <p:nvPicPr>
          <p:cNvPr id="78" name="Shape 78"/>
          <p:cNvPicPr preferRelativeResize="0"/>
          <p:nvPr/>
        </p:nvPicPr>
        <p:blipFill>
          <a:blip r:embed="rId7">
            <a:alphaModFix/>
          </a:blip>
          <a:stretch>
            <a:fillRect/>
          </a:stretch>
        </p:blipFill>
        <p:spPr>
          <a:xfrm>
            <a:off x="5475362" y="2881937"/>
            <a:ext cx="2181224" cy="2181224"/>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2" name="Shape 82"/>
        <p:cNvGrpSpPr/>
        <p:nvPr/>
      </p:nvGrpSpPr>
      <p:grpSpPr>
        <a:xfrm>
          <a:off x="0" y="0"/>
          <a:ext cx="0" cy="0"/>
          <a:chOff x="0" y="0"/>
          <a:chExt cx="0" cy="0"/>
        </a:xfrm>
      </p:grpSpPr>
      <p:sp>
        <p:nvSpPr>
          <p:cNvPr id="83" name="Shape 83"/>
          <p:cNvSpPr txBox="1"/>
          <p:nvPr>
            <p:ph idx="1" type="body"/>
          </p:nvPr>
        </p:nvSpPr>
        <p:spPr>
          <a:xfrm>
            <a:off x="311700" y="193175"/>
            <a:ext cx="8520599" cy="3113999"/>
          </a:xfrm>
          <a:prstGeom prst="rect">
            <a:avLst/>
          </a:prstGeom>
          <a:noFill/>
          <a:ln>
            <a:noFill/>
          </a:ln>
        </p:spPr>
        <p:txBody>
          <a:bodyPr anchorCtr="0" anchor="t" bIns="91425" lIns="91425" rIns="91425" tIns="91425">
            <a:noAutofit/>
          </a:bodyPr>
          <a:lstStyle/>
          <a:p>
            <a:pPr lvl="0" marR="0" rtl="0" algn="just">
              <a:lnSpc>
                <a:spcPct val="115000"/>
              </a:lnSpc>
              <a:spcBef>
                <a:spcPts val="1600"/>
              </a:spcBef>
              <a:spcAft>
                <a:spcPts val="1600"/>
              </a:spcAft>
              <a:buNone/>
            </a:pPr>
            <a:r>
              <a:t/>
            </a:r>
            <a:endParaRPr>
              <a:solidFill>
                <a:srgbClr val="000000"/>
              </a:solidFill>
              <a:latin typeface="Georgia"/>
              <a:ea typeface="Georgia"/>
              <a:cs typeface="Georgia"/>
              <a:sym typeface="Georgia"/>
            </a:endParaRPr>
          </a:p>
          <a:p>
            <a:pPr indent="0" lvl="0" marL="0" marR="0" rtl="0" algn="just">
              <a:lnSpc>
                <a:spcPct val="115000"/>
              </a:lnSpc>
              <a:spcBef>
                <a:spcPts val="1600"/>
              </a:spcBef>
              <a:spcAft>
                <a:spcPts val="1600"/>
              </a:spcAft>
              <a:buClr>
                <a:schemeClr val="dk2"/>
              </a:buClr>
              <a:buSzPct val="25000"/>
              <a:buFont typeface="Georgia"/>
              <a:buNone/>
            </a:pPr>
            <a:r>
              <a:t/>
            </a:r>
            <a:endParaRPr>
              <a:solidFill>
                <a:srgbClr val="000000"/>
              </a:solidFill>
              <a:latin typeface="Georgia"/>
              <a:ea typeface="Georgia"/>
              <a:cs typeface="Georgia"/>
              <a:sym typeface="Georgia"/>
            </a:endParaRPr>
          </a:p>
          <a:p>
            <a:pPr indent="0" lvl="0" marL="0" marR="0" rtl="0" algn="just">
              <a:lnSpc>
                <a:spcPct val="115000"/>
              </a:lnSpc>
              <a:spcBef>
                <a:spcPts val="1600"/>
              </a:spcBef>
              <a:spcAft>
                <a:spcPts val="1600"/>
              </a:spcAft>
              <a:buClr>
                <a:schemeClr val="dk2"/>
              </a:buClr>
              <a:buSzPct val="25000"/>
              <a:buFont typeface="Georgia"/>
              <a:buNone/>
            </a:pPr>
            <a:r>
              <a:t/>
            </a:r>
            <a:endParaRPr u="sng">
              <a:solidFill>
                <a:srgbClr val="000000"/>
              </a:solidFill>
              <a:latin typeface="Georgia"/>
              <a:ea typeface="Georgia"/>
              <a:cs typeface="Georgia"/>
              <a:sym typeface="Georgia"/>
            </a:endParaRPr>
          </a:p>
        </p:txBody>
      </p:sp>
      <p:sp>
        <p:nvSpPr>
          <p:cNvPr id="84" name="Shape 84"/>
          <p:cNvSpPr txBox="1"/>
          <p:nvPr/>
        </p:nvSpPr>
        <p:spPr>
          <a:xfrm>
            <a:off x="360150" y="315125"/>
            <a:ext cx="7461899" cy="3882899"/>
          </a:xfrm>
          <a:prstGeom prst="rect">
            <a:avLst/>
          </a:prstGeom>
          <a:noFill/>
          <a:ln>
            <a:noFill/>
          </a:ln>
        </p:spPr>
        <p:txBody>
          <a:bodyPr anchorCtr="0" anchor="t" bIns="91425" lIns="91425" rIns="91425" tIns="91425">
            <a:noAutofit/>
          </a:bodyPr>
          <a:lstStyle/>
          <a:p>
            <a:pPr lvl="0" rtl="0">
              <a:spcBef>
                <a:spcPts val="0"/>
              </a:spcBef>
              <a:buNone/>
            </a:pPr>
            <a:r>
              <a:rPr lang="en" sz="1800" u="sng">
                <a:latin typeface="Georgia"/>
                <a:ea typeface="Georgia"/>
                <a:cs typeface="Georgia"/>
                <a:sym typeface="Georgia"/>
              </a:rPr>
              <a:t>History of Gebze</a:t>
            </a:r>
          </a:p>
          <a:p>
            <a:pPr indent="-342900" lvl="0" marL="457200" rtl="0">
              <a:spcBef>
                <a:spcPts val="0"/>
              </a:spcBef>
              <a:buSzPct val="100000"/>
              <a:buFont typeface="Georgia"/>
              <a:buChar char="●"/>
            </a:pPr>
            <a:r>
              <a:rPr lang="en" sz="1800">
                <a:latin typeface="Georgia"/>
                <a:ea typeface="Georgia"/>
                <a:cs typeface="Georgia"/>
                <a:sym typeface="Georgia"/>
              </a:rPr>
              <a:t>Phyrgians were here</a:t>
            </a:r>
          </a:p>
          <a:p>
            <a:pPr indent="-342900" lvl="0" marL="457200" rtl="0">
              <a:spcBef>
                <a:spcPts val="0"/>
              </a:spcBef>
              <a:buSzPct val="100000"/>
              <a:buFont typeface="Georgia"/>
              <a:buChar char="●"/>
            </a:pPr>
            <a:r>
              <a:rPr lang="en" sz="1800">
                <a:latin typeface="Georgia"/>
                <a:ea typeface="Georgia"/>
                <a:cs typeface="Georgia"/>
                <a:sym typeface="Georgia"/>
              </a:rPr>
              <a:t>Industrial town of Kocaeli</a:t>
            </a:r>
          </a:p>
          <a:p>
            <a:pPr indent="-342900" lvl="0" marL="457200" rtl="0">
              <a:spcBef>
                <a:spcPts val="0"/>
              </a:spcBef>
              <a:buSzPct val="100000"/>
              <a:buFont typeface="Georgia"/>
              <a:buChar char="●"/>
            </a:pPr>
            <a:r>
              <a:rPr lang="en" sz="1800">
                <a:latin typeface="Georgia"/>
                <a:ea typeface="Georgia"/>
                <a:cs typeface="Georgia"/>
                <a:sym typeface="Georgia"/>
              </a:rPr>
              <a:t>Carthagian General Hannibal lost the war against Romans</a:t>
            </a:r>
          </a:p>
          <a:p>
            <a:pPr indent="-342900" lvl="0" marL="457200" rtl="0">
              <a:spcBef>
                <a:spcPts val="0"/>
              </a:spcBef>
              <a:buSzPct val="100000"/>
              <a:buFont typeface="Georgia"/>
              <a:buChar char="●"/>
            </a:pPr>
            <a:r>
              <a:rPr lang="en" sz="1800">
                <a:latin typeface="Georgia"/>
                <a:ea typeface="Georgia"/>
                <a:cs typeface="Georgia"/>
                <a:sym typeface="Georgia"/>
              </a:rPr>
              <a:t>Committed suicide here</a:t>
            </a:r>
          </a:p>
          <a:p>
            <a:pPr indent="-342900" lvl="0" marL="457200" rtl="0">
              <a:spcBef>
                <a:spcPts val="0"/>
              </a:spcBef>
              <a:buSzPct val="100000"/>
              <a:buFont typeface="Georgia"/>
              <a:buChar char="●"/>
            </a:pPr>
            <a:r>
              <a:rPr lang="en" sz="1800">
                <a:latin typeface="Georgia"/>
                <a:ea typeface="Georgia"/>
                <a:cs typeface="Georgia"/>
                <a:sym typeface="Georgia"/>
              </a:rPr>
              <a:t>TUBİTAK is located here </a:t>
            </a:r>
          </a:p>
          <a:p>
            <a:pPr indent="-342900" lvl="0" marL="457200" rtl="0">
              <a:spcBef>
                <a:spcPts val="0"/>
              </a:spcBef>
              <a:buSzPct val="100000"/>
              <a:buFont typeface="Georgia"/>
              <a:buChar char="●"/>
            </a:pPr>
            <a:r>
              <a:rPr lang="en" sz="1800">
                <a:latin typeface="Georgia"/>
                <a:ea typeface="Georgia"/>
                <a:cs typeface="Georgia"/>
                <a:sym typeface="Georgia"/>
              </a:rPr>
              <a:t>House of Osman Hamdi Bey is located here</a:t>
            </a:r>
          </a:p>
        </p:txBody>
      </p:sp>
      <p:pic>
        <p:nvPicPr>
          <p:cNvPr id="85" name="Shape 85"/>
          <p:cNvPicPr preferRelativeResize="0"/>
          <p:nvPr/>
        </p:nvPicPr>
        <p:blipFill>
          <a:blip r:embed="rId3">
            <a:alphaModFix/>
          </a:blip>
          <a:stretch>
            <a:fillRect/>
          </a:stretch>
        </p:blipFill>
        <p:spPr>
          <a:xfrm>
            <a:off x="7211575" y="193175"/>
            <a:ext cx="1676400" cy="1733550"/>
          </a:xfrm>
          <a:prstGeom prst="rect">
            <a:avLst/>
          </a:prstGeom>
          <a:noFill/>
          <a:ln>
            <a:noFill/>
          </a:ln>
        </p:spPr>
      </p:pic>
      <p:pic>
        <p:nvPicPr>
          <p:cNvPr id="86" name="Shape 86"/>
          <p:cNvPicPr preferRelativeResize="0"/>
          <p:nvPr/>
        </p:nvPicPr>
        <p:blipFill>
          <a:blip r:embed="rId4">
            <a:alphaModFix/>
          </a:blip>
          <a:stretch>
            <a:fillRect/>
          </a:stretch>
        </p:blipFill>
        <p:spPr>
          <a:xfrm>
            <a:off x="3153650" y="2678675"/>
            <a:ext cx="3073950" cy="2049300"/>
          </a:xfrm>
          <a:prstGeom prst="rect">
            <a:avLst/>
          </a:prstGeom>
          <a:noFill/>
          <a:ln>
            <a:noFill/>
          </a:ln>
        </p:spPr>
      </p:pic>
      <p:pic>
        <p:nvPicPr>
          <p:cNvPr id="87" name="Shape 87"/>
          <p:cNvPicPr preferRelativeResize="0"/>
          <p:nvPr/>
        </p:nvPicPr>
        <p:blipFill>
          <a:blip r:embed="rId5">
            <a:alphaModFix/>
          </a:blip>
          <a:stretch>
            <a:fillRect/>
          </a:stretch>
        </p:blipFill>
        <p:spPr>
          <a:xfrm>
            <a:off x="410800" y="2463925"/>
            <a:ext cx="1962200" cy="2264050"/>
          </a:xfrm>
          <a:prstGeom prst="rect">
            <a:avLst/>
          </a:prstGeom>
          <a:noFill/>
          <a:ln>
            <a:noFill/>
          </a:ln>
        </p:spPr>
      </p:pic>
      <p:pic>
        <p:nvPicPr>
          <p:cNvPr id="88" name="Shape 88"/>
          <p:cNvPicPr preferRelativeResize="0"/>
          <p:nvPr/>
        </p:nvPicPr>
        <p:blipFill>
          <a:blip r:embed="rId6">
            <a:alphaModFix/>
          </a:blip>
          <a:stretch>
            <a:fillRect/>
          </a:stretch>
        </p:blipFill>
        <p:spPr>
          <a:xfrm>
            <a:off x="7008237" y="2076787"/>
            <a:ext cx="1571625" cy="2905125"/>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2" name="Shape 92"/>
        <p:cNvGrpSpPr/>
        <p:nvPr/>
      </p:nvGrpSpPr>
      <p:grpSpPr>
        <a:xfrm>
          <a:off x="0" y="0"/>
          <a:ext cx="0" cy="0"/>
          <a:chOff x="0" y="0"/>
          <a:chExt cx="0" cy="0"/>
        </a:xfrm>
      </p:grpSpPr>
      <p:sp>
        <p:nvSpPr>
          <p:cNvPr id="93" name="Shape 93"/>
          <p:cNvSpPr txBox="1"/>
          <p:nvPr>
            <p:ph type="title"/>
          </p:nvPr>
        </p:nvSpPr>
        <p:spPr>
          <a:xfrm>
            <a:off x="311700" y="445025"/>
            <a:ext cx="8520599" cy="572699"/>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chemeClr val="dk1"/>
              </a:buClr>
              <a:buSzPct val="25000"/>
              <a:buFont typeface="Arial"/>
              <a:buNone/>
            </a:pPr>
            <a:r>
              <a:rPr b="0" i="0" lang="en" sz="2800" u="none" cap="none" strike="noStrike">
                <a:solidFill>
                  <a:schemeClr val="dk1"/>
                </a:solidFill>
                <a:latin typeface="Arial"/>
                <a:ea typeface="Arial"/>
                <a:cs typeface="Arial"/>
                <a:sym typeface="Arial"/>
              </a:rPr>
              <a:t>Turkish Customs and Traditions</a:t>
            </a:r>
          </a:p>
        </p:txBody>
      </p:sp>
      <p:sp>
        <p:nvSpPr>
          <p:cNvPr id="94" name="Shape 94"/>
          <p:cNvSpPr txBox="1"/>
          <p:nvPr>
            <p:ph idx="1" type="body"/>
          </p:nvPr>
        </p:nvSpPr>
        <p:spPr>
          <a:xfrm>
            <a:off x="311700" y="1152475"/>
            <a:ext cx="8520599" cy="3416400"/>
          </a:xfrm>
          <a:prstGeom prst="rect">
            <a:avLst/>
          </a:prstGeom>
          <a:noFill/>
          <a:ln>
            <a:noFill/>
          </a:ln>
        </p:spPr>
        <p:txBody>
          <a:bodyPr anchorCtr="0" anchor="t" bIns="91425" lIns="91425" rIns="91425" tIns="91425">
            <a:noAutofit/>
          </a:bodyPr>
          <a:lstStyle/>
          <a:p>
            <a:pPr indent="-342900" lvl="0" marL="457200" marR="0" rtl="0" algn="just">
              <a:lnSpc>
                <a:spcPct val="115000"/>
              </a:lnSpc>
              <a:spcBef>
                <a:spcPts val="0"/>
              </a:spcBef>
              <a:spcAft>
                <a:spcPts val="0"/>
              </a:spcAft>
              <a:buClr>
                <a:srgbClr val="000000"/>
              </a:buClr>
              <a:buSzPct val="100000"/>
              <a:buFont typeface="Georgia"/>
              <a:buChar char="●"/>
            </a:pPr>
            <a:r>
              <a:rPr b="0" i="0" lang="en" sz="1800" u="sng" cap="none" strike="noStrike">
                <a:solidFill>
                  <a:srgbClr val="000000"/>
                </a:solidFill>
                <a:latin typeface="Georgia"/>
                <a:ea typeface="Georgia"/>
                <a:cs typeface="Georgia"/>
                <a:sym typeface="Georgia"/>
              </a:rPr>
              <a:t>Turkish Wedding Customs</a:t>
            </a:r>
          </a:p>
          <a:p>
            <a:pPr indent="-317500" lvl="1" marL="914400" marR="0" rtl="0" algn="just">
              <a:lnSpc>
                <a:spcPct val="115000"/>
              </a:lnSpc>
              <a:spcBef>
                <a:spcPts val="1600"/>
              </a:spcBef>
              <a:spcAft>
                <a:spcPts val="0"/>
              </a:spcAft>
              <a:buClr>
                <a:srgbClr val="000000"/>
              </a:buClr>
              <a:buSzPct val="100000"/>
              <a:buFont typeface="Georgia"/>
              <a:buChar char="○"/>
            </a:pPr>
            <a:r>
              <a:rPr b="0" i="0" lang="en" sz="1400" u="none" cap="none" strike="noStrike">
                <a:solidFill>
                  <a:srgbClr val="000000"/>
                </a:solidFill>
                <a:latin typeface="Georgia"/>
                <a:ea typeface="Georgia"/>
                <a:cs typeface="Georgia"/>
                <a:sym typeface="Georgia"/>
              </a:rPr>
              <a:t>Age of Marriage: Usually 20-25</a:t>
            </a:r>
          </a:p>
          <a:p>
            <a:pPr indent="-317500" lvl="1" marL="914400" marR="0" rtl="0" algn="just">
              <a:lnSpc>
                <a:spcPct val="115000"/>
              </a:lnSpc>
              <a:spcBef>
                <a:spcPts val="0"/>
              </a:spcBef>
              <a:spcAft>
                <a:spcPts val="0"/>
              </a:spcAft>
              <a:buClr>
                <a:srgbClr val="000000"/>
              </a:buClr>
              <a:buSzPct val="100000"/>
              <a:buFont typeface="Georgia"/>
              <a:buChar char="○"/>
            </a:pPr>
            <a:r>
              <a:rPr b="0" i="0" lang="en" sz="1400" u="none" cap="none" strike="noStrike">
                <a:solidFill>
                  <a:srgbClr val="000000"/>
                </a:solidFill>
                <a:latin typeface="Georgia"/>
                <a:ea typeface="Georgia"/>
                <a:cs typeface="Georgia"/>
                <a:sym typeface="Georgia"/>
              </a:rPr>
              <a:t>In the general procedures of marriage, the groom to be and this family usually take the lead in initiating the steps leading up to marriage, while the courted girl’s family remains passive. The first step toward marriage is expected of the man and his family.</a:t>
            </a:r>
          </a:p>
          <a:p>
            <a:pPr indent="0" lvl="0" marL="0" marR="0" rtl="0" algn="just">
              <a:lnSpc>
                <a:spcPct val="115000"/>
              </a:lnSpc>
              <a:spcBef>
                <a:spcPts val="1600"/>
              </a:spcBef>
              <a:spcAft>
                <a:spcPts val="0"/>
              </a:spcAft>
              <a:buClr>
                <a:schemeClr val="dk2"/>
              </a:buClr>
              <a:buSzPct val="25000"/>
              <a:buFont typeface="Arial"/>
              <a:buNone/>
            </a:pPr>
            <a:r>
              <a:t/>
            </a:r>
            <a:endParaRPr b="1" i="0" sz="1000" u="none" cap="none" strike="noStrike">
              <a:solidFill>
                <a:srgbClr val="555555"/>
              </a:solidFill>
              <a:latin typeface="Georgia"/>
              <a:ea typeface="Georgia"/>
              <a:cs typeface="Georgia"/>
              <a:sym typeface="Georgia"/>
            </a:endParaRPr>
          </a:p>
          <a:p>
            <a:pPr indent="0" lvl="0" marL="0" marR="0" rtl="0" algn="just">
              <a:lnSpc>
                <a:spcPct val="115000"/>
              </a:lnSpc>
              <a:spcBef>
                <a:spcPts val="1600"/>
              </a:spcBef>
              <a:spcAft>
                <a:spcPts val="0"/>
              </a:spcAft>
              <a:buClr>
                <a:schemeClr val="dk2"/>
              </a:buClr>
              <a:buSzPct val="25000"/>
              <a:buFont typeface="Arial"/>
              <a:buNone/>
            </a:pPr>
            <a:r>
              <a:t/>
            </a:r>
            <a:endParaRPr b="1" i="0" sz="1000" u="none" cap="none" strike="noStrike">
              <a:solidFill>
                <a:srgbClr val="555555"/>
              </a:solidFill>
              <a:latin typeface="Georgia"/>
              <a:ea typeface="Georgia"/>
              <a:cs typeface="Georgia"/>
              <a:sym typeface="Georgia"/>
            </a:endParaRPr>
          </a:p>
          <a:p>
            <a:pPr indent="0" lvl="0" marL="0" marR="0" rtl="0" algn="just">
              <a:lnSpc>
                <a:spcPct val="115000"/>
              </a:lnSpc>
              <a:spcBef>
                <a:spcPts val="1600"/>
              </a:spcBef>
              <a:spcAft>
                <a:spcPts val="1600"/>
              </a:spcAft>
              <a:buClr>
                <a:schemeClr val="dk2"/>
              </a:buClr>
              <a:buSzPct val="25000"/>
              <a:buFont typeface="Arial"/>
              <a:buNone/>
            </a:pPr>
            <a:r>
              <a:t/>
            </a:r>
            <a:endParaRPr b="1" i="0" sz="1400" u="none" cap="none" strike="noStrike">
              <a:solidFill>
                <a:srgbClr val="000000"/>
              </a:solidFill>
              <a:latin typeface="Georgia"/>
              <a:ea typeface="Georgia"/>
              <a:cs typeface="Georgia"/>
              <a:sym typeface="Georgia"/>
            </a:endParaRPr>
          </a:p>
        </p:txBody>
      </p:sp>
      <p:pic>
        <p:nvPicPr>
          <p:cNvPr id="95" name="Shape 95"/>
          <p:cNvPicPr preferRelativeResize="0"/>
          <p:nvPr/>
        </p:nvPicPr>
        <p:blipFill rotWithShape="1">
          <a:blip r:embed="rId3">
            <a:alphaModFix/>
          </a:blip>
          <a:srcRect b="0" l="0" r="0" t="0"/>
          <a:stretch/>
        </p:blipFill>
        <p:spPr>
          <a:xfrm>
            <a:off x="692690" y="2774311"/>
            <a:ext cx="3438300" cy="2083800"/>
          </a:xfrm>
          <a:prstGeom prst="rect">
            <a:avLst/>
          </a:prstGeom>
          <a:noFill/>
          <a:ln>
            <a:noFill/>
          </a:ln>
        </p:spPr>
      </p:pic>
      <p:pic>
        <p:nvPicPr>
          <p:cNvPr id="96" name="Shape 96"/>
          <p:cNvPicPr preferRelativeResize="0"/>
          <p:nvPr/>
        </p:nvPicPr>
        <p:blipFill rotWithShape="1">
          <a:blip r:embed="rId4">
            <a:alphaModFix/>
          </a:blip>
          <a:srcRect b="0" l="0" r="0" t="0"/>
          <a:stretch/>
        </p:blipFill>
        <p:spPr>
          <a:xfrm>
            <a:off x="5097307" y="2770247"/>
            <a:ext cx="3354000" cy="2091900"/>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0" name="Shape 100"/>
        <p:cNvGrpSpPr/>
        <p:nvPr/>
      </p:nvGrpSpPr>
      <p:grpSpPr>
        <a:xfrm>
          <a:off x="0" y="0"/>
          <a:ext cx="0" cy="0"/>
          <a:chOff x="0" y="0"/>
          <a:chExt cx="0" cy="0"/>
        </a:xfrm>
      </p:grpSpPr>
      <p:sp>
        <p:nvSpPr>
          <p:cNvPr id="101" name="Shape 101"/>
          <p:cNvSpPr txBox="1"/>
          <p:nvPr>
            <p:ph idx="1" type="body"/>
          </p:nvPr>
        </p:nvSpPr>
        <p:spPr>
          <a:xfrm>
            <a:off x="311700" y="521850"/>
            <a:ext cx="8520599" cy="4046999"/>
          </a:xfrm>
          <a:prstGeom prst="rect">
            <a:avLst/>
          </a:prstGeom>
        </p:spPr>
        <p:txBody>
          <a:bodyPr anchorCtr="0" anchor="t" bIns="91425" lIns="91425" rIns="91425" tIns="91425">
            <a:noAutofit/>
          </a:bodyPr>
          <a:lstStyle/>
          <a:p>
            <a:pPr lvl="0" rtl="0" algn="just">
              <a:spcBef>
                <a:spcPts val="0"/>
              </a:spcBef>
              <a:buNone/>
            </a:pPr>
            <a:r>
              <a:rPr lang="en" sz="2800">
                <a:solidFill>
                  <a:srgbClr val="000000"/>
                </a:solidFill>
              </a:rPr>
              <a:t>Main Steps of Marriage</a:t>
            </a:r>
          </a:p>
          <a:p>
            <a:pPr indent="-228600" lvl="0" marL="457200" rtl="0" algn="just">
              <a:spcBef>
                <a:spcPts val="0"/>
              </a:spcBef>
              <a:buClr>
                <a:srgbClr val="000000"/>
              </a:buClr>
              <a:buFont typeface="Georgia"/>
              <a:buChar char="●"/>
            </a:pPr>
            <a:r>
              <a:rPr lang="en" u="sng">
                <a:solidFill>
                  <a:srgbClr val="000000"/>
                </a:solidFill>
                <a:latin typeface="Georgia"/>
                <a:ea typeface="Georgia"/>
                <a:cs typeface="Georgia"/>
                <a:sym typeface="Georgia"/>
              </a:rPr>
              <a:t>Agreement to Marry</a:t>
            </a:r>
          </a:p>
          <a:p>
            <a:pPr indent="-228600" lvl="1" marL="914400" rtl="0" algn="just">
              <a:spcBef>
                <a:spcPts val="0"/>
              </a:spcBef>
              <a:buClr>
                <a:srgbClr val="000000"/>
              </a:buClr>
              <a:buFont typeface="Georgia"/>
              <a:buChar char="○"/>
            </a:pPr>
            <a:r>
              <a:rPr lang="en">
                <a:solidFill>
                  <a:srgbClr val="000000"/>
                </a:solidFill>
                <a:latin typeface="Georgia"/>
                <a:ea typeface="Georgia"/>
                <a:cs typeface="Georgia"/>
                <a:sym typeface="Georgia"/>
              </a:rPr>
              <a:t>Groom’s family goes to bride’s house and asks for her hand.</a:t>
            </a:r>
          </a:p>
          <a:p>
            <a:pPr indent="-228600" lvl="0" marL="457200" rtl="0" algn="just">
              <a:spcBef>
                <a:spcPts val="0"/>
              </a:spcBef>
              <a:buClr>
                <a:srgbClr val="000000"/>
              </a:buClr>
              <a:buFont typeface="Georgia"/>
              <a:buChar char="●"/>
            </a:pPr>
            <a:r>
              <a:rPr lang="en" u="sng">
                <a:solidFill>
                  <a:srgbClr val="000000"/>
                </a:solidFill>
                <a:latin typeface="Georgia"/>
                <a:ea typeface="Georgia"/>
                <a:cs typeface="Georgia"/>
                <a:sym typeface="Georgia"/>
              </a:rPr>
              <a:t>Engagement</a:t>
            </a:r>
          </a:p>
          <a:p>
            <a:pPr indent="-228600" lvl="1" marL="914400" rtl="0" algn="just">
              <a:spcBef>
                <a:spcPts val="0"/>
              </a:spcBef>
              <a:buClr>
                <a:srgbClr val="000000"/>
              </a:buClr>
              <a:buFont typeface="Georgia"/>
              <a:buChar char="○"/>
            </a:pPr>
            <a:r>
              <a:rPr lang="en">
                <a:solidFill>
                  <a:srgbClr val="000000"/>
                </a:solidFill>
                <a:latin typeface="Georgia"/>
                <a:ea typeface="Georgia"/>
                <a:cs typeface="Georgia"/>
                <a:sym typeface="Georgia"/>
              </a:rPr>
              <a:t>In the traditional sections of the community, women and men sit separated in the bride’s home. In some areas the bridegroom does not come to the bride’s home. In the engagement ceremony on old respected man places engagement rings on bride’s and groom’s fingers with accompaniment of standard words and wishes.</a:t>
            </a:r>
          </a:p>
          <a:p>
            <a:pPr indent="-228600" lvl="0" marL="457200" rtl="0" algn="just">
              <a:spcBef>
                <a:spcPts val="0"/>
              </a:spcBef>
              <a:buClr>
                <a:srgbClr val="000000"/>
              </a:buClr>
              <a:buFont typeface="Georgia"/>
              <a:buChar char="●"/>
            </a:pPr>
            <a:r>
              <a:rPr lang="en" u="sng">
                <a:solidFill>
                  <a:srgbClr val="000000"/>
                </a:solidFill>
                <a:latin typeface="Georgia"/>
                <a:ea typeface="Georgia"/>
                <a:cs typeface="Georgia"/>
                <a:sym typeface="Georgia"/>
              </a:rPr>
              <a:t>Henna Night</a:t>
            </a:r>
          </a:p>
          <a:p>
            <a:pPr indent="-228600" lvl="1" marL="914400" rtl="0" algn="just">
              <a:spcBef>
                <a:spcPts val="0"/>
              </a:spcBef>
              <a:buClr>
                <a:srgbClr val="000000"/>
              </a:buClr>
              <a:buFont typeface="Georgia"/>
              <a:buChar char="○"/>
            </a:pPr>
            <a:r>
              <a:rPr lang="en">
                <a:solidFill>
                  <a:srgbClr val="000000"/>
                </a:solidFill>
                <a:latin typeface="Georgia"/>
                <a:ea typeface="Georgia"/>
                <a:cs typeface="Georgia"/>
                <a:sym typeface="Georgia"/>
              </a:rPr>
              <a:t>It is a traditional version of the bachelorette party. The night before the wedding, bride spends her last night at her family’s home with the company of women of all ages who are close to the couple’s family. This ceremony get its name from the henna that is being applied on bride’s hands during the night.  </a:t>
            </a:r>
          </a:p>
          <a:p>
            <a:pPr lvl="0" algn="just">
              <a:spcBef>
                <a:spcPts val="0"/>
              </a:spcBef>
              <a:buNone/>
            </a:pPr>
            <a:r>
              <a:t/>
            </a:r>
            <a:endParaRPr>
              <a:solidFill>
                <a:srgbClr val="000000"/>
              </a:solidFill>
              <a:latin typeface="Georgia"/>
              <a:ea typeface="Georgia"/>
              <a:cs typeface="Georgia"/>
              <a:sym typeface="Georgia"/>
            </a:endParaRP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5" name="Shape 105"/>
        <p:cNvGrpSpPr/>
        <p:nvPr/>
      </p:nvGrpSpPr>
      <p:grpSpPr>
        <a:xfrm>
          <a:off x="0" y="0"/>
          <a:ext cx="0" cy="0"/>
          <a:chOff x="0" y="0"/>
          <a:chExt cx="0" cy="0"/>
        </a:xfrm>
      </p:grpSpPr>
      <p:sp>
        <p:nvSpPr>
          <p:cNvPr id="106" name="Shape 106"/>
          <p:cNvSpPr txBox="1"/>
          <p:nvPr>
            <p:ph idx="1" type="body"/>
          </p:nvPr>
        </p:nvSpPr>
        <p:spPr>
          <a:xfrm>
            <a:off x="311700" y="465825"/>
            <a:ext cx="8520599" cy="4103099"/>
          </a:xfrm>
          <a:prstGeom prst="rect">
            <a:avLst/>
          </a:prstGeom>
        </p:spPr>
        <p:txBody>
          <a:bodyPr anchorCtr="0" anchor="t" bIns="91425" lIns="91425" rIns="91425" tIns="91425">
            <a:noAutofit/>
          </a:bodyPr>
          <a:lstStyle/>
          <a:p>
            <a:pPr indent="-228600" lvl="0" marL="457200" rtl="0">
              <a:spcBef>
                <a:spcPts val="0"/>
              </a:spcBef>
              <a:buClr>
                <a:srgbClr val="000000"/>
              </a:buClr>
              <a:buFont typeface="Georgia"/>
              <a:buChar char="●"/>
            </a:pPr>
            <a:r>
              <a:rPr lang="en" u="sng">
                <a:solidFill>
                  <a:srgbClr val="000000"/>
                </a:solidFill>
                <a:latin typeface="Georgia"/>
                <a:ea typeface="Georgia"/>
                <a:cs typeface="Georgia"/>
                <a:sym typeface="Georgia"/>
              </a:rPr>
              <a:t>Marriage</a:t>
            </a:r>
          </a:p>
          <a:p>
            <a:pPr indent="-228600" lvl="1" marL="914400" rtl="0" algn="just">
              <a:spcBef>
                <a:spcPts val="0"/>
              </a:spcBef>
              <a:buClr>
                <a:srgbClr val="000000"/>
              </a:buClr>
              <a:buFont typeface="Georgia"/>
              <a:buChar char="○"/>
            </a:pPr>
            <a:r>
              <a:rPr lang="en">
                <a:solidFill>
                  <a:srgbClr val="000000"/>
                </a:solidFill>
                <a:latin typeface="Georgia"/>
                <a:ea typeface="Georgia"/>
                <a:cs typeface="Georgia"/>
                <a:sym typeface="Georgia"/>
              </a:rPr>
              <a:t>First groom’s family go to bride’s house to take her from her home. During this process younger siblings of the bride might receive money or a gift from the groom.</a:t>
            </a:r>
          </a:p>
          <a:p>
            <a:pPr indent="-228600" lvl="1" marL="914400" algn="just">
              <a:spcBef>
                <a:spcPts val="0"/>
              </a:spcBef>
              <a:buClr>
                <a:srgbClr val="000000"/>
              </a:buClr>
              <a:buFont typeface="Georgia"/>
              <a:buChar char="○"/>
            </a:pPr>
            <a:r>
              <a:rPr lang="en">
                <a:solidFill>
                  <a:srgbClr val="000000"/>
                </a:solidFill>
                <a:latin typeface="Georgia"/>
                <a:ea typeface="Georgia"/>
                <a:cs typeface="Georgia"/>
                <a:sym typeface="Georgia"/>
              </a:rPr>
              <a:t>After that guests gather for entertainment. An usual marriage ceremony includes 300-500 guests.</a:t>
            </a:r>
          </a:p>
        </p:txBody>
      </p:sp>
      <p:pic>
        <p:nvPicPr>
          <p:cNvPr id="107" name="Shape 107"/>
          <p:cNvPicPr preferRelativeResize="0"/>
          <p:nvPr/>
        </p:nvPicPr>
        <p:blipFill>
          <a:blip r:embed="rId3">
            <a:alphaModFix/>
          </a:blip>
          <a:stretch>
            <a:fillRect/>
          </a:stretch>
        </p:blipFill>
        <p:spPr>
          <a:xfrm>
            <a:off x="2196912" y="1867825"/>
            <a:ext cx="4750174" cy="3156950"/>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1" name="Shape 111"/>
        <p:cNvGrpSpPr/>
        <p:nvPr/>
      </p:nvGrpSpPr>
      <p:grpSpPr>
        <a:xfrm>
          <a:off x="0" y="0"/>
          <a:ext cx="0" cy="0"/>
          <a:chOff x="0" y="0"/>
          <a:chExt cx="0" cy="0"/>
        </a:xfrm>
      </p:grpSpPr>
      <p:sp>
        <p:nvSpPr>
          <p:cNvPr id="112" name="Shape 112"/>
          <p:cNvSpPr txBox="1"/>
          <p:nvPr>
            <p:ph idx="1" type="body"/>
          </p:nvPr>
        </p:nvSpPr>
        <p:spPr>
          <a:xfrm>
            <a:off x="142850" y="364550"/>
            <a:ext cx="6170999" cy="2809500"/>
          </a:xfrm>
          <a:prstGeom prst="rect">
            <a:avLst/>
          </a:prstGeom>
        </p:spPr>
        <p:txBody>
          <a:bodyPr anchorCtr="0" anchor="t" bIns="91425" lIns="91425" rIns="91425" tIns="91425">
            <a:noAutofit/>
          </a:bodyPr>
          <a:lstStyle/>
          <a:p>
            <a:pPr lvl="0" marR="0" rtl="0" algn="l">
              <a:lnSpc>
                <a:spcPct val="115000"/>
              </a:lnSpc>
              <a:spcBef>
                <a:spcPts val="0"/>
              </a:spcBef>
              <a:spcAft>
                <a:spcPts val="1600"/>
              </a:spcAft>
              <a:buNone/>
            </a:pPr>
            <a:r>
              <a:rPr lang="en" u="sng">
                <a:solidFill>
                  <a:srgbClr val="000000"/>
                </a:solidFill>
                <a:latin typeface="Georgia"/>
                <a:ea typeface="Georgia"/>
                <a:cs typeface="Georgia"/>
                <a:sym typeface="Georgia"/>
              </a:rPr>
              <a:t>Circumcision Feast</a:t>
            </a:r>
          </a:p>
          <a:p>
            <a:pPr indent="-228600" lvl="0" marL="457200" marR="0" rtl="0" algn="l">
              <a:lnSpc>
                <a:spcPct val="115000"/>
              </a:lnSpc>
              <a:spcBef>
                <a:spcPts val="0"/>
              </a:spcBef>
              <a:spcAft>
                <a:spcPts val="1600"/>
              </a:spcAft>
              <a:buClr>
                <a:srgbClr val="000000"/>
              </a:buClr>
              <a:buFont typeface="Georgia"/>
              <a:buChar char="●"/>
            </a:pPr>
            <a:r>
              <a:rPr lang="en">
                <a:solidFill>
                  <a:srgbClr val="000000"/>
                </a:solidFill>
                <a:latin typeface="Georgia"/>
                <a:ea typeface="Georgia"/>
                <a:cs typeface="Georgia"/>
                <a:sym typeface="Georgia"/>
              </a:rPr>
              <a:t>Surgical operation on male sexual organ</a:t>
            </a:r>
          </a:p>
          <a:p>
            <a:pPr indent="-228600" lvl="0" marL="457200" marR="0" rtl="0" algn="l">
              <a:lnSpc>
                <a:spcPct val="115000"/>
              </a:lnSpc>
              <a:spcBef>
                <a:spcPts val="0"/>
              </a:spcBef>
              <a:spcAft>
                <a:spcPts val="1600"/>
              </a:spcAft>
              <a:buClr>
                <a:srgbClr val="000000"/>
              </a:buClr>
              <a:buFont typeface="Georgia"/>
              <a:buChar char="●"/>
            </a:pPr>
            <a:r>
              <a:rPr lang="en">
                <a:solidFill>
                  <a:srgbClr val="000000"/>
                </a:solidFill>
                <a:latin typeface="Georgia"/>
                <a:ea typeface="Georgia"/>
                <a:cs typeface="Georgia"/>
                <a:sym typeface="Georgia"/>
              </a:rPr>
              <a:t>back to Ancient Egypt</a:t>
            </a:r>
          </a:p>
          <a:p>
            <a:pPr indent="-228600" lvl="0" marL="457200" marR="0" rtl="0" algn="l">
              <a:lnSpc>
                <a:spcPct val="115000"/>
              </a:lnSpc>
              <a:spcBef>
                <a:spcPts val="0"/>
              </a:spcBef>
              <a:spcAft>
                <a:spcPts val="1600"/>
              </a:spcAft>
              <a:buClr>
                <a:srgbClr val="000000"/>
              </a:buClr>
              <a:buFont typeface="Georgia"/>
              <a:buChar char="●"/>
            </a:pPr>
            <a:r>
              <a:rPr lang="en">
                <a:solidFill>
                  <a:srgbClr val="000000"/>
                </a:solidFill>
                <a:latin typeface="Georgia"/>
                <a:ea typeface="Georgia"/>
                <a:cs typeface="Georgia"/>
                <a:sym typeface="Georgia"/>
              </a:rPr>
              <a:t>both religious and traditional</a:t>
            </a:r>
          </a:p>
          <a:p>
            <a:pPr indent="-228600" lvl="0" marL="457200" marR="0" rtl="0" algn="l">
              <a:lnSpc>
                <a:spcPct val="115000"/>
              </a:lnSpc>
              <a:spcBef>
                <a:spcPts val="0"/>
              </a:spcBef>
              <a:spcAft>
                <a:spcPts val="1600"/>
              </a:spcAft>
              <a:buClr>
                <a:srgbClr val="000000"/>
              </a:buClr>
              <a:buFont typeface="Georgia"/>
              <a:buChar char="●"/>
            </a:pPr>
            <a:r>
              <a:rPr lang="en">
                <a:solidFill>
                  <a:srgbClr val="000000"/>
                </a:solidFill>
                <a:latin typeface="Georgia"/>
                <a:ea typeface="Georgia"/>
                <a:cs typeface="Georgia"/>
                <a:sym typeface="Georgia"/>
              </a:rPr>
              <a:t>generally in summer at home</a:t>
            </a:r>
          </a:p>
          <a:p>
            <a:pPr indent="-228600" lvl="0" marL="457200" marR="0" rtl="0" algn="l">
              <a:lnSpc>
                <a:spcPct val="115000"/>
              </a:lnSpc>
              <a:spcBef>
                <a:spcPts val="0"/>
              </a:spcBef>
              <a:spcAft>
                <a:spcPts val="1600"/>
              </a:spcAft>
              <a:buClr>
                <a:srgbClr val="000000"/>
              </a:buClr>
              <a:buFont typeface="Georgia"/>
              <a:buChar char="●"/>
            </a:pPr>
            <a:r>
              <a:rPr lang="en">
                <a:solidFill>
                  <a:srgbClr val="000000"/>
                </a:solidFill>
                <a:latin typeface="Georgia"/>
                <a:ea typeface="Georgia"/>
                <a:cs typeface="Georgia"/>
                <a:sym typeface="Georgia"/>
              </a:rPr>
              <a:t>as a tradition after the operation the feast is arranged</a:t>
            </a:r>
          </a:p>
          <a:p>
            <a:pPr indent="-228600" lvl="0" marL="457200" marR="0" rtl="0" algn="l">
              <a:lnSpc>
                <a:spcPct val="115000"/>
              </a:lnSpc>
              <a:spcBef>
                <a:spcPts val="0"/>
              </a:spcBef>
              <a:spcAft>
                <a:spcPts val="1600"/>
              </a:spcAft>
              <a:buClr>
                <a:srgbClr val="000000"/>
              </a:buClr>
              <a:buFont typeface="Georgia"/>
              <a:buChar char="●"/>
            </a:pPr>
            <a:r>
              <a:rPr lang="en">
                <a:solidFill>
                  <a:srgbClr val="000000"/>
                </a:solidFill>
                <a:latin typeface="Georgia"/>
                <a:ea typeface="Georgia"/>
                <a:cs typeface="Georgia"/>
                <a:sym typeface="Georgia"/>
              </a:rPr>
              <a:t>lots of presents are given to the boy </a:t>
            </a:r>
          </a:p>
          <a:p>
            <a:pPr indent="-228600" lvl="0" marL="457200" marR="0" rtl="0" algn="l">
              <a:lnSpc>
                <a:spcPct val="115000"/>
              </a:lnSpc>
              <a:spcBef>
                <a:spcPts val="0"/>
              </a:spcBef>
              <a:spcAft>
                <a:spcPts val="1600"/>
              </a:spcAft>
              <a:buClr>
                <a:srgbClr val="000000"/>
              </a:buClr>
              <a:buFont typeface="Georgia"/>
              <a:buChar char="●"/>
            </a:pPr>
            <a:r>
              <a:rPr lang="en">
                <a:solidFill>
                  <a:srgbClr val="000000"/>
                </a:solidFill>
                <a:latin typeface="Georgia"/>
                <a:ea typeface="Georgia"/>
                <a:cs typeface="Georgia"/>
                <a:sym typeface="Georgia"/>
              </a:rPr>
              <a:t>believed to be healty</a:t>
            </a:r>
          </a:p>
        </p:txBody>
      </p:sp>
      <p:pic>
        <p:nvPicPr>
          <p:cNvPr id="113" name="Shape 113"/>
          <p:cNvPicPr preferRelativeResize="0"/>
          <p:nvPr/>
        </p:nvPicPr>
        <p:blipFill>
          <a:blip r:embed="rId3">
            <a:alphaModFix/>
          </a:blip>
          <a:stretch>
            <a:fillRect/>
          </a:stretch>
        </p:blipFill>
        <p:spPr>
          <a:xfrm>
            <a:off x="5077925" y="2635075"/>
            <a:ext cx="3715300" cy="2463400"/>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